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80" r:id="rId12"/>
    <p:sldId id="281" r:id="rId13"/>
    <p:sldId id="282" r:id="rId14"/>
    <p:sldId id="283" r:id="rId15"/>
    <p:sldId id="277" r:id="rId16"/>
    <p:sldId id="268" r:id="rId17"/>
    <p:sldId id="269" r:id="rId18"/>
    <p:sldId id="270" r:id="rId19"/>
    <p:sldId id="271" r:id="rId20"/>
    <p:sldId id="272" r:id="rId21"/>
    <p:sldId id="273" r:id="rId22"/>
    <p:sldId id="274" r:id="rId23"/>
    <p:sldId id="275" r:id="rId24"/>
    <p:sldId id="276" r:id="rId25"/>
  </p:sldIdLst>
  <p:sldSz cx="12192000" cy="6858000"/>
  <p:notesSz cx="6858000" cy="9144000"/>
  <p:defaultTextStyle>
    <a:lvl1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charset="0"/>
        <a:ea typeface="Helvetica" charset="0"/>
        <a:cs typeface="Helvetica" charset="0"/>
      </a:defRPr>
    </a:lvl1pPr>
    <a:lvl2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charset="0"/>
        <a:ea typeface="Helvetica" charset="0"/>
        <a:cs typeface="Helvetica" charset="0"/>
      </a:defRPr>
    </a:lvl2pPr>
    <a:lvl3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charset="0"/>
        <a:ea typeface="Helvetica" charset="0"/>
        <a:cs typeface="Helvetica" charset="0"/>
      </a:defRPr>
    </a:lvl3pPr>
    <a:lvl4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charset="0"/>
        <a:ea typeface="Helvetica" charset="0"/>
        <a:cs typeface="Helvetica" charset="0"/>
      </a:defRPr>
    </a:lvl4pPr>
    <a:lvl5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charset="0"/>
        <a:ea typeface="Helvetica" charset="0"/>
        <a:cs typeface="Helvetica" charset="0"/>
      </a:defRPr>
    </a:lvl5pPr>
    <a:lvl6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charset="0"/>
        <a:ea typeface="Helvetica" charset="0"/>
        <a:cs typeface="Helvetica" charset="0"/>
      </a:defRPr>
    </a:lvl6pPr>
    <a:lvl7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charset="0"/>
        <a:ea typeface="Helvetica" charset="0"/>
        <a:cs typeface="Helvetica" charset="0"/>
      </a:defRPr>
    </a:lvl7pPr>
    <a:lvl8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charset="0"/>
        <a:ea typeface="Helvetica" charset="0"/>
        <a:cs typeface="Helvetica" charset="0"/>
      </a:defRPr>
    </a:lvl8pPr>
    <a:lvl9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charset="0"/>
        <a:ea typeface="Helvetica" charset="0"/>
        <a:cs typeface="Helvetica"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0000FF"/>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smNativeData">
      <pr:smAppRevision xmlns="" xmlns:p14="http://schemas.microsoft.com/office/powerpoint/2010/main" xmlns:pr="smNativeData" dt="1603466522" val="978" revOS="4"/>
      <pr:smFileRevision xmlns="" xmlns:p14="http://schemas.microsoft.com/office/powerpoint/2010/main" xmlns:pr="smNativeData" dt="1603466522" val="101"/>
      <pr:guideOptions xmlns="" xmlns:p14="http://schemas.microsoft.com/office/powerpoint/2010/main" xmlns:pr="smNativeData" dt="1603466522" snapToBorders="1" snapToGuides="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00" d="100"/>
          <a:sy n="100" d="100"/>
        </p:scale>
        <p:origin x="132" y="204"/>
      </p:cViewPr>
      <p:guideLst>
        <p:guide orient="horz" pos="2160"/>
        <p:guide pos="3840"/>
      </p:guideLst>
    </p:cSldViewPr>
  </p:slideViewPr>
  <p:outlineViewPr>
    <p:cViewPr>
      <p:scale>
        <a:sx n="303" d="100"/>
        <a:sy n="303" d="100"/>
      </p:scale>
      <p:origin x="0" y="0"/>
    </p:cViewPr>
  </p:outlineViewPr>
  <p:notesTextViewPr>
    <p:cViewPr>
      <p:scale>
        <a:sx n="1" d="1"/>
        <a:sy n="1" d="1"/>
      </p:scale>
      <p:origin x="0" y="0"/>
    </p:cViewPr>
  </p:notesTextViewPr>
  <p:sorterViewPr>
    <p:cViewPr>
      <p:scale>
        <a:sx n="15" d="100"/>
        <a:sy n="15" d="100"/>
      </p:scale>
      <p:origin x="0" y="0"/>
    </p:cViewPr>
  </p:sorterViewPr>
  <p:notesViewPr>
    <p:cSldViewPr snapToGrid="0" showGuides="1">
      <p:cViewPr>
        <p:scale>
          <a:sx n="70" d="100"/>
          <a:sy n="70" d="100"/>
        </p:scale>
        <p:origin x="376" y="3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ape 310"/>
          <p:cNvSpPr>
            <a:spLocks noGrp="1" noRot="1" noChangeAspect="1" noChangeArrowheads="1"/>
            <a:extLst>
              <a:ext uri="smNativeData">
                <pr:smNativeData xmlns="" xmlns:p14="http://schemas.microsoft.com/office/powerpoint/2010/main" xmlns:pr="smNativeData" val="SMDATA_13_GvWSXxMAAAAlAAAAZAAAAC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IBwAAOAQAACgjAABQGQAAEAAAACYAAAAIAAAAAQ8AAAAAAAA="/>
              </a:ext>
            </a:extLst>
          </p:cNvSpPr>
          <p:nvPr>
            <p:ph type="sldImg"/>
          </p:nvPr>
        </p:nvSpPr>
        <p:spPr>
          <a:xfrm>
            <a:off x="1143000" y="685800"/>
            <a:ext cx="4572000" cy="3429000"/>
          </a:xfrm>
          <a:prstGeom prst="rect">
            <a:avLst/>
          </a:prstGeom>
        </p:spPr>
        <p:txBody>
          <a:bodyPr/>
          <a:lstStyle/>
          <a:p>
            <a:endParaRPr/>
          </a:p>
        </p:txBody>
      </p:sp>
      <p:sp>
        <p:nvSpPr>
          <p:cNvPr id="3" name="Shape 311"/>
          <p:cNvSpPr>
            <a:spLocks noGrp="1" noChangeArrowheads="1"/>
            <a:extLst>
              <a:ext uri="smNativeData">
                <pr:smNativeData xmlns="" xmlns:p14="http://schemas.microsoft.com/office/powerpoint/2010/main" xmlns:pr="smNativeData" val="SMDATA_13_GvWSXx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gBQAAuBoAAJAkAAAINAAAEAAAACYAAAAIAAAAAQ8AAAAAAAA="/>
              </a:ext>
            </a:extLst>
          </p:cNvSpPr>
          <p:nvPr>
            <p:ph type="body"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hf sldNum="0" hdr="0" ftr="0" dt="0"/>
  <p:notesStyle>
    <a:lvl1pPr marL="0" marR="0" indent="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1pPr>
    <a:lvl2pPr marL="0" marR="0" indent="2286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2pPr>
    <a:lvl3pPr marL="0" marR="0" indent="4572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3pPr>
    <a:lvl4pPr marL="0" marR="0" indent="6858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4pPr>
    <a:lvl5pPr marL="0" marR="0" indent="9144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5pPr>
    <a:lvl6pPr marL="0" marR="0" indent="11430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6pPr>
    <a:lvl7pPr marL="0" marR="0" indent="13716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7pPr>
    <a:lvl8pPr marL="0" marR="0" indent="16002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8pPr>
    <a:lvl9pPr marL="0" marR="0" indent="18288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with Image">
    <p:spTree>
      <p:nvGrpSpPr>
        <p:cNvPr id="1" name=""/>
        <p:cNvGrpSpPr/>
        <p:nvPr/>
      </p:nvGrpSpPr>
      <p:grpSpPr>
        <a:xfrm>
          <a:off x="0" y="0"/>
          <a:ext cx="0" cy="0"/>
          <a:chOff x="0" y="0"/>
          <a:chExt cx="0" cy="0"/>
        </a:xfrm>
      </p:grpSpPr>
      <p:sp>
        <p:nvSpPr>
          <p:cNvPr id="2" name="Click to edit presentation title"/>
          <p:cNvSpPr>
            <a:spLocks noGrp="1" noChangeArrowheads="1"/>
            <a:extLst>
              <a:ext uri="smNativeData">
                <pr:smNativeData xmlns="" xmlns:p14="http://schemas.microsoft.com/office/powerpoint/2010/main" xmlns:pr="smNativeData" val="SMDATA_13_GvW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wEwAASxEAAABLAAANGQAAEAAAACYAAAAIAAAAvYAAAH8AAAA="/>
              </a:ext>
            </a:extLst>
          </p:cNvSpPr>
          <p:nvPr>
            <p:ph type="title"/>
          </p:nvPr>
        </p:nvSpPr>
        <p:spPr>
          <a:xfrm>
            <a:off x="3200400" y="2811145"/>
            <a:ext cx="8991600" cy="1261110"/>
          </a:xfrm>
          <a:solidFill>
            <a:srgbClr val="FFFFFF"/>
          </a:solidFill>
        </p:spPr>
        <p:txBody>
          <a:bodyPr vert="horz" wrap="square" lIns="179705" tIns="179705" rIns="179705" bIns="179705" numCol="1" spcCol="215900" anchor="t">
            <a:prstTxWarp prst="textNoShape">
              <a:avLst/>
            </a:prstTxWarp>
          </a:bodyPr>
          <a:lstStyle>
            <a:lvl1pPr algn="r">
              <a:defRPr sz="6000" spc="-13"/>
            </a:lvl1pPr>
          </a:lstStyle>
          <a:p>
            <a:r>
              <a:t>Click to edit presentation title</a:t>
            </a:r>
          </a:p>
        </p:txBody>
      </p:sp>
      <p:sp>
        <p:nvSpPr>
          <p:cNvPr id="3" name="Body Level One…"/>
          <p:cNvSpPr>
            <a:spLocks noGrp="1" noChangeArrowheads="1"/>
            <a:extLst>
              <a:ext uri="smNativeData">
                <pr:smNativeData xmlns="" xmlns:p14="http://schemas.microsoft.com/office/powerpoint/2010/main" xmlns:pr="smNativeData" val="SMDATA_13_GvW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f29f8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CwEwAA+xgAACs8AACOHAAAEAAAACYAAAAIAAAAPYAAAH8AAAA="/>
              </a:ext>
            </a:extLst>
          </p:cNvSpPr>
          <p:nvPr>
            <p:ph idx="1"/>
          </p:nvPr>
        </p:nvSpPr>
        <p:spPr>
          <a:xfrm>
            <a:off x="3200400" y="4060825"/>
            <a:ext cx="6580505" cy="581025"/>
          </a:xfrm>
          <a:solidFill>
            <a:srgbClr val="000000">
              <a:alpha val="79000"/>
            </a:srgbClr>
          </a:solidFill>
        </p:spPr>
        <p:txBody>
          <a:bodyPr vert="horz" wrap="square" lIns="179705" tIns="179705" rIns="179705" bIns="179705" numCol="1" spcCol="215900" anchor="t">
            <a:prstTxWarp prst="textNoShape">
              <a:avLst/>
            </a:prstTxWarp>
          </a:bodyPr>
          <a:lstStyle>
            <a:lvl1pPr marL="266700" indent="-266700" algn="ctr">
              <a:buNone/>
              <a:defRPr>
                <a:solidFill>
                  <a:srgbClr val="FFFFFF"/>
                </a:solidFill>
              </a:defRPr>
            </a:lvl1pPr>
            <a:lvl2pPr algn="ctr">
              <a:buFontTx/>
              <a:buChar char="•"/>
              <a:defRPr>
                <a:solidFill>
                  <a:srgbClr val="FFFFFF"/>
                </a:solidFill>
              </a:defRPr>
            </a:lvl2pPr>
            <a:lvl3pPr algn="ctr">
              <a:buFontTx/>
              <a:defRPr>
                <a:solidFill>
                  <a:srgbClr val="FFFFFF"/>
                </a:solidFill>
              </a:defRPr>
            </a:lvl3pPr>
            <a:lvl4pPr algn="ctr">
              <a:buFontTx/>
              <a:defRPr>
                <a:solidFill>
                  <a:srgbClr val="FFFFFF"/>
                </a:solidFill>
              </a:defRPr>
            </a:lvl4pPr>
            <a:lvl5pPr algn="ctr">
              <a:buFontTx/>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 name="Rectangle 12"/>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f29f8MAAAAEAAAAAAAAAAAAAAAAAAAAAAAAAAeAAAAaAAAAAAAAAAAAAAAAAAAAAAAAAAAAAAAECcAABAnAAAAAAAAAAAAAAAAAAAAAAAAAAAAAAAAAAAAAAAAAAAAABQAAAAAAAAAwMD/AAAAAABkAAAAMgAAAAAAAABkAAAAAAAAAH9/fwAKAAAAHwAAAFQAAADa2toA8vLyAQAAAAAAAAAAAAAAAAAAAAAAAAAAAAAAAAAAAAAAAAAAAAAAAH9/fwBTU1M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5" name="Rectangle 13"/>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f29f8MAAAAEAAAAAAAAAAAAAAAAAAAAAAAAAAeAAAAaAAAAAAAAAAAAAAAAAAAAAAAAAAAAAAAECcAABAnAAAAAAAAAAAAAAAAAAAAAAAAAAAAAAAAAAAAAAAAAAAAABQAAAAAAAAAwMD/AAAAAABkAAAAMgAAAAAAAABkAAAAAAAAAH9/fwAKAAAAHwAAAFQAAADoBVQG8vLyAQAAAAAAAAAAAAAAAAAAAAAAAAAAAAAAAAAAAAAAAAAAAAAAAH9/fwBTU1M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6" name="Rectangle 14"/>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7" name="Rectangle 7"/>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I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ArPAAAmhAAAABLAABPEQAAEAAAACYAAAAIAAAA//////////8="/>
              </a:ext>
            </a:extLst>
          </p:cNvSpPr>
          <p:nvPr/>
        </p:nvSpPr>
        <p:spPr>
          <a:xfrm>
            <a:off x="9780905" y="2698750"/>
            <a:ext cx="2411095" cy="114935"/>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pic>
        <p:nvPicPr>
          <p:cNvPr id="8" name="Picture 3" descr="Picture 3"/>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AAAAAAAAAAB3EAAAKgMAABAAAAAmAAAACAAAAP//////////"/>
              </a:ext>
            </a:extLst>
          </p:cNvPicPr>
          <p:nvPr/>
        </p:nvPicPr>
        <p:blipFill>
          <a:blip r:embed="rId2"/>
          <a:stretch>
            <a:fillRect/>
          </a:stretch>
        </p:blipFill>
        <p:spPr>
          <a:xfrm>
            <a:off x="0" y="0"/>
            <a:ext cx="2676525" cy="514350"/>
          </a:xfrm>
          <a:prstGeom prst="rect">
            <a:avLst/>
          </a:prstGeom>
          <a:noFill/>
          <a:ln>
            <a:noFill/>
          </a:ln>
          <a:effectLst/>
        </p:spPr>
      </p:pic>
      <p:pic>
        <p:nvPicPr>
          <p:cNvPr id="9" name="Picture 9" descr="Picture 9"/>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gQyDH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WzsAAAAAAAAASwAApgMAABAAAAAmAAAACAAAAP//////////"/>
              </a:ext>
            </a:extLst>
          </p:cNvPicPr>
          <p:nvPr/>
        </p:nvPicPr>
        <p:blipFill>
          <a:blip r:embed="rId3"/>
          <a:stretch>
            <a:fillRect/>
          </a:stretch>
        </p:blipFill>
        <p:spPr>
          <a:xfrm>
            <a:off x="9648825" y="0"/>
            <a:ext cx="2543175" cy="593090"/>
          </a:xfrm>
          <a:prstGeom prst="rect">
            <a:avLst/>
          </a:prstGeom>
          <a:noFill/>
          <a:ln>
            <a:noFill/>
          </a:ln>
          <a:effectLst/>
        </p:spPr>
      </p:pic>
      <p:sp>
        <p:nvSpPr>
          <p:cNvPr id="10"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DANQAAniYAAEBHAACWJwAAECAAACYAAAAIAAAAAQAAAAAAAAA="/>
              </a:ext>
            </a:extLst>
          </p:cNvSpPr>
          <p:nvPr>
            <p:ph type="sldNum" sz="quarter" idx="2"/>
          </p:nvPr>
        </p:nvSpPr>
        <p:spPr>
          <a:xfrm>
            <a:off x="8737600" y="6277610"/>
            <a:ext cx="2844800" cy="157480"/>
          </a:xfrm>
        </p:spPr>
        <p:txBody>
          <a:bodyPr/>
          <a:lstStyle/>
          <a:p>
            <a:fld id="{3A3BE293-DDD7-6E14-9983-2B41ACCD6F7E}"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wo Content with Subtitle">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HtNQE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r>
              <a:t>Click to edit page title</a:t>
            </a:r>
          </a:p>
        </p:txBody>
      </p:sp>
      <p:sp>
        <p:nvSpPr>
          <p:cNvPr id="3" name="Body Level One…"/>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TQkAAFIkAAAXJgAAEAAAACYAAAAIAAAAAYAAAAAAAAA="/>
              </a:ext>
            </a:extLst>
          </p:cNvSpPr>
          <p:nvPr>
            <p:ph idx="1"/>
          </p:nvPr>
        </p:nvSpPr>
        <p:spPr>
          <a:xfrm>
            <a:off x="431800" y="1511935"/>
            <a:ext cx="5472430" cy="4679950"/>
          </a:xfrm>
        </p:spPr>
        <p:txBody>
          <a:bodyPr/>
          <a:lstStyle>
            <a:lvl1pPr marL="266700" indent="-266700">
              <a:buFont typeface="Arial" pitchFamily="2" charset="0"/>
              <a:buChar char="•"/>
            </a:lvl1pPr>
            <a:lvl2pPr>
              <a:buFont typeface="Arial" pitchFamily="2" charset="0"/>
              <a:buChar char="•"/>
            </a:lvl2pPr>
            <a:lvl3pPr>
              <a:buFont typeface="Arial" pitchFamily="2" charset="0"/>
            </a:lvl3pPr>
            <a:lvl4pPr>
              <a:buFont typeface="Arial" pitchFamily="2" charset="0"/>
            </a:lvl4pPr>
            <a:lvl5pPr>
              <a:buFont typeface="Arial" pitchFamily="2" charset="0"/>
            </a:lvl5pPr>
          </a:lstStyle>
          <a:p>
            <a:r>
              <a:t>Body Level One</a:t>
            </a:r>
          </a:p>
          <a:p>
            <a:pPr lvl="1"/>
            <a:r>
              <a:t>Body Level Two</a:t>
            </a:r>
          </a:p>
          <a:p>
            <a:pPr lvl="2"/>
            <a:r>
              <a:t>Body Level Three</a:t>
            </a:r>
          </a:p>
          <a:p>
            <a:pPr lvl="3"/>
            <a:r>
              <a:t>Body Level Four</a:t>
            </a:r>
          </a:p>
          <a:p>
            <a:pPr lvl="4"/>
            <a:r>
              <a:t>Body Level Five</a:t>
            </a:r>
          </a:p>
        </p:txBody>
      </p:sp>
      <p:sp>
        <p:nvSpPr>
          <p:cNvPr id="4" name="Text Placeholder 4"/>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BJgAATAkAAGtIAAAWJgAAEAAAACYAAAAIAAAAAQAAAAAAAAA="/>
              </a:ext>
            </a:extLst>
          </p:cNvSpPr>
          <p:nvPr>
            <p:ph idx="21"/>
          </p:nvPr>
        </p:nvSpPr>
        <p:spPr>
          <a:xfrm>
            <a:off x="6299835" y="1511300"/>
            <a:ext cx="5472430" cy="4679950"/>
          </a:xfrm>
        </p:spPr>
        <p:txBody>
          <a:bodyPr/>
          <a:lstStyle/>
          <a:p>
            <a:endParaRPr/>
          </a:p>
        </p:txBody>
      </p:sp>
      <p:sp>
        <p:nvSpPr>
          <p:cNvPr id="5"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GCnRU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A3B8E61-2FD7-6E78-9983-D92DC0CD6F8C}"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3 Column">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r>
              <a:t>Click to edit page title</a:t>
            </a:r>
          </a:p>
        </p:txBody>
      </p:sp>
      <p:sp>
        <p:nvSpPr>
          <p:cNvPr id="3" name="Body Level One…"/>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TQkAAM4YAAAWJgAAEAAAACYAAAAIAAAAAYAAAAAAAAA="/>
              </a:ext>
            </a:extLst>
          </p:cNvSpPr>
          <p:nvPr>
            <p:ph idx="1"/>
          </p:nvPr>
        </p:nvSpPr>
        <p:spPr>
          <a:xfrm>
            <a:off x="431800" y="1511935"/>
            <a:ext cx="3600450" cy="4679315"/>
          </a:xfrm>
        </p:spPr>
        <p:txBody>
          <a:bodyPr/>
          <a:lstStyle>
            <a:lvl1pPr marL="266700" indent="-266700">
              <a:buFont typeface="Arial" pitchFamily="2" charset="0"/>
              <a:buChar char="•"/>
            </a:lvl1pPr>
            <a:lvl2pPr>
              <a:buFont typeface="Arial" pitchFamily="2" charset="0"/>
              <a:buChar char="•"/>
            </a:lvl2pPr>
            <a:lvl3pPr>
              <a:buFont typeface="Arial" pitchFamily="2" charset="0"/>
            </a:lvl3pPr>
            <a:lvl4pPr>
              <a:buFont typeface="Arial" pitchFamily="2" charset="0"/>
            </a:lvl4pPr>
            <a:lvl5pPr>
              <a:buFont typeface="Arial" pitchFamily="2" charset="0"/>
            </a:lvl5pPr>
          </a:lstStyle>
          <a:p>
            <a:r>
              <a:t>Body Level One</a:t>
            </a:r>
          </a:p>
          <a:p>
            <a:pPr lvl="1"/>
            <a:r>
              <a:t>Body Level Two</a:t>
            </a:r>
          </a:p>
          <a:p>
            <a:pPr lvl="2"/>
            <a:r>
              <a:t>Body Level Three</a:t>
            </a:r>
          </a:p>
          <a:p>
            <a:pPr lvl="3"/>
            <a:r>
              <a:t>Body Level Four</a:t>
            </a:r>
          </a:p>
          <a:p>
            <a:pPr lvl="4"/>
            <a:r>
              <a:t>Body Level Five</a:t>
            </a:r>
          </a:p>
        </p:txBody>
      </p:sp>
      <p:sp>
        <p:nvSpPr>
          <p:cNvPr id="4" name="Text Placeholder 4"/>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2GgAATAkAAJwwAAAVJgAAEAAAACYAAAAIAAAAAQAAAAAAAAA="/>
              </a:ext>
            </a:extLst>
          </p:cNvSpPr>
          <p:nvPr>
            <p:ph idx="21"/>
          </p:nvPr>
        </p:nvSpPr>
        <p:spPr>
          <a:xfrm>
            <a:off x="4301490" y="1511300"/>
            <a:ext cx="3600450" cy="4679315"/>
          </a:xfrm>
        </p:spPr>
        <p:txBody>
          <a:bodyPr/>
          <a:lstStyle/>
          <a:p>
            <a:endParaRPr/>
          </a:p>
        </p:txBody>
      </p:sp>
      <p:sp>
        <p:nvSpPr>
          <p:cNvPr id="5" name="Text Placeholder 5"/>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FMgAATAkAAGtIAAAVJgAAEAAAACYAAAAIAAAAAQAAAAAAAAA="/>
              </a:ext>
            </a:extLst>
          </p:cNvSpPr>
          <p:nvPr>
            <p:ph idx="22"/>
          </p:nvPr>
        </p:nvSpPr>
        <p:spPr>
          <a:xfrm>
            <a:off x="8171815" y="1511300"/>
            <a:ext cx="3600450" cy="4679315"/>
          </a:xfrm>
        </p:spPr>
        <p:txBody>
          <a:bodyPr/>
          <a:lstStyle/>
          <a:p>
            <a:endParaRPr/>
          </a:p>
        </p:txBody>
      </p:sp>
      <p:sp>
        <p:nvSpPr>
          <p:cNvPr id="6"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JEB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A3BFEC4-8AD7-6E08-9983-7C5DB0CD6F29}"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5 Column">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r>
              <a:t>Click to edit page title</a:t>
            </a:r>
          </a:p>
        </p:txBody>
      </p:sp>
      <p:sp>
        <p:nvSpPr>
          <p:cNvPr id="3" name="Body Level One…"/>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TQkAAPIPAAAWJgAAEAAAACYAAAAIAAAAAYAAAAAAAAA="/>
              </a:ext>
            </a:extLst>
          </p:cNvSpPr>
          <p:nvPr>
            <p:ph idx="1"/>
          </p:nvPr>
        </p:nvSpPr>
        <p:spPr>
          <a:xfrm>
            <a:off x="431800" y="1511935"/>
            <a:ext cx="2160270" cy="4679315"/>
          </a:xfrm>
        </p:spPr>
        <p:txBody>
          <a:bodyPr/>
          <a:lstStyle>
            <a:lvl1pPr marL="266700" indent="-266700">
              <a:buFont typeface="Arial" pitchFamily="2" charset="0"/>
              <a:buChar char="•"/>
            </a:lvl1pPr>
            <a:lvl2pPr>
              <a:buFont typeface="Arial" pitchFamily="2" charset="0"/>
              <a:buChar char="•"/>
            </a:lvl2pPr>
            <a:lvl3pPr>
              <a:buFont typeface="Arial" pitchFamily="2" charset="0"/>
            </a:lvl3pPr>
            <a:lvl4pPr>
              <a:buFont typeface="Arial" pitchFamily="2" charset="0"/>
            </a:lvl4pPr>
            <a:lvl5pPr>
              <a:buFont typeface="Arial" pitchFamily="2" charset="0"/>
            </a:lvl5pPr>
          </a:lstStyle>
          <a:p>
            <a:r>
              <a:t>Body Level One</a:t>
            </a:r>
          </a:p>
          <a:p>
            <a:pPr lvl="1"/>
            <a:r>
              <a:t>Body Level Two</a:t>
            </a:r>
          </a:p>
          <a:p>
            <a:pPr lvl="2"/>
            <a:r>
              <a:t>Body Level Three</a:t>
            </a:r>
          </a:p>
          <a:p>
            <a:pPr lvl="3"/>
            <a:r>
              <a:t>Body Level Four</a:t>
            </a:r>
          </a:p>
          <a:p>
            <a:pPr lvl="4"/>
            <a:r>
              <a:t>Body Level Five</a:t>
            </a:r>
          </a:p>
        </p:txBody>
      </p:sp>
      <p:sp>
        <p:nvSpPr>
          <p:cNvPr id="4" name="Text Placeholder 4"/>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GEAAATQkAABAeAAAWJgAAEAAAACYAAAAIAAAAAQAAAAAAAAA="/>
              </a:ext>
            </a:extLst>
          </p:cNvSpPr>
          <p:nvPr>
            <p:ph idx="21"/>
          </p:nvPr>
        </p:nvSpPr>
        <p:spPr>
          <a:xfrm>
            <a:off x="2726690" y="1511935"/>
            <a:ext cx="2160270" cy="4679315"/>
          </a:xfrm>
        </p:spPr>
        <p:txBody>
          <a:bodyPr/>
          <a:lstStyle/>
          <a:p>
            <a:endParaRPr/>
          </a:p>
        </p:txBody>
      </p:sp>
      <p:sp>
        <p:nvSpPr>
          <p:cNvPr id="5" name="Text Placeholder 5"/>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iRqgE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kHgAATQkAAC4sAAAWJgAAEAAAACYAAAAIAAAAAQAAAAAAAAA="/>
              </a:ext>
            </a:extLst>
          </p:cNvSpPr>
          <p:nvPr>
            <p:ph idx="22"/>
          </p:nvPr>
        </p:nvSpPr>
        <p:spPr>
          <a:xfrm>
            <a:off x="5021580" y="1511935"/>
            <a:ext cx="2160270" cy="4679315"/>
          </a:xfrm>
        </p:spPr>
        <p:txBody>
          <a:bodyPr/>
          <a:lstStyle/>
          <a:p>
            <a:endParaRPr/>
          </a:p>
        </p:txBody>
      </p:sp>
      <p:sp>
        <p:nvSpPr>
          <p:cNvPr id="6" name="Text Placeholder 6"/>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CLQAARgkAAEw6AAAPJgAAEAAAACYAAAAIAAAAAQAAAAAAAAA="/>
              </a:ext>
            </a:extLst>
          </p:cNvSpPr>
          <p:nvPr>
            <p:ph idx="23"/>
          </p:nvPr>
        </p:nvSpPr>
        <p:spPr>
          <a:xfrm>
            <a:off x="7316470" y="1507490"/>
            <a:ext cx="2160270" cy="4679315"/>
          </a:xfrm>
        </p:spPr>
        <p:txBody>
          <a:bodyPr/>
          <a:lstStyle/>
          <a:p>
            <a:endParaRPr/>
          </a:p>
        </p:txBody>
      </p:sp>
      <p:sp>
        <p:nvSpPr>
          <p:cNvPr id="7" name="Text Placeholder 7"/>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gOwAARgkAAGtIAAAWJgAAEAAAACYAAAAIAAAAAQAAAAAAAAA="/>
              </a:ext>
            </a:extLst>
          </p:cNvSpPr>
          <p:nvPr>
            <p:ph idx="24"/>
          </p:nvPr>
        </p:nvSpPr>
        <p:spPr>
          <a:xfrm>
            <a:off x="9611360" y="1507490"/>
            <a:ext cx="2160905" cy="4683760"/>
          </a:xfrm>
        </p:spPr>
        <p:txBody>
          <a:bodyPr/>
          <a:lstStyle/>
          <a:p>
            <a:endParaRPr/>
          </a:p>
        </p:txBody>
      </p:sp>
      <p:sp>
        <p:nvSpPr>
          <p:cNvPr id="8"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A3B9AC6-88D7-6E6C-9983-7E39D4CD6F2B}"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F2F2F2"/>
        </a:solidFill>
        <a:effectLst/>
      </p:bgPr>
    </p:bg>
    <p:spTree>
      <p:nvGrpSpPr>
        <p:cNvPr id="1" name=""/>
        <p:cNvGrpSpPr/>
        <p:nvPr/>
      </p:nvGrpSpPr>
      <p:grpSpPr>
        <a:xfrm>
          <a:off x="0" y="0"/>
          <a:ext cx="0" cy="0"/>
          <a:chOff x="0" y="0"/>
          <a:chExt cx="0" cy="0"/>
        </a:xfrm>
      </p:grpSpPr>
      <p:sp>
        <p:nvSpPr>
          <p:cNvPr id="2" name="Click to edit presentation title"/>
          <p:cNvSpPr>
            <a:spLocks noGrp="1" noChangeArrowheads="1"/>
            <a:extLst>
              <a:ext uri="smNativeData">
                <pr:smNativeData xmlns="" xmlns:p14="http://schemas.microsoft.com/office/powerpoint/2010/main" xmlns:pr="smNativeData" val="SMDATA_13_GvW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wEwAASxEAAABLAAANGQAAEAAAACYAAAAIAAAAvYAAAH8AAAA="/>
              </a:ext>
            </a:extLst>
          </p:cNvSpPr>
          <p:nvPr>
            <p:ph type="title"/>
          </p:nvPr>
        </p:nvSpPr>
        <p:spPr>
          <a:xfrm>
            <a:off x="3200400" y="2811145"/>
            <a:ext cx="8991600" cy="1261110"/>
          </a:xfrm>
          <a:solidFill>
            <a:srgbClr val="FFFFFF"/>
          </a:solidFill>
        </p:spPr>
        <p:txBody>
          <a:bodyPr vert="horz" wrap="square" lIns="179705" tIns="179705" rIns="179705" bIns="179705" numCol="1" spcCol="215900" anchor="t">
            <a:prstTxWarp prst="textNoShape">
              <a:avLst/>
            </a:prstTxWarp>
          </a:bodyPr>
          <a:lstStyle>
            <a:lvl1pPr algn="r">
              <a:defRPr sz="6000" spc="-13"/>
            </a:lvl1pPr>
          </a:lstStyle>
          <a:p>
            <a:r>
              <a:t>Click to edit presentation title</a:t>
            </a:r>
          </a:p>
        </p:txBody>
      </p:sp>
      <p:sp>
        <p:nvSpPr>
          <p:cNvPr id="3" name="Body Level One…"/>
          <p:cNvSpPr>
            <a:spLocks noGrp="1" noChangeArrowheads="1"/>
            <a:extLst>
              <a:ext uri="smNativeData">
                <pr:smNativeData xmlns="" xmlns:p14="http://schemas.microsoft.com/office/powerpoint/2010/main" xmlns:pr="smNativeData" val="SMDATA_13_GvW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CwEwAA+xgAACs8AACOHAAAEAAAACYAAAAIAAAAPYAAAH8AAAA="/>
              </a:ext>
            </a:extLst>
          </p:cNvSpPr>
          <p:nvPr>
            <p:ph idx="1"/>
          </p:nvPr>
        </p:nvSpPr>
        <p:spPr>
          <a:xfrm>
            <a:off x="3200400" y="4060825"/>
            <a:ext cx="6580505" cy="581025"/>
          </a:xfrm>
          <a:solidFill>
            <a:srgbClr val="000000">
              <a:alpha val="79000"/>
            </a:srgbClr>
          </a:solidFill>
        </p:spPr>
        <p:txBody>
          <a:bodyPr vert="horz" wrap="square" lIns="179705" tIns="179705" rIns="179705" bIns="179705" numCol="1" spcCol="215900" anchor="t">
            <a:prstTxWarp prst="textNoShape">
              <a:avLst/>
            </a:prstTxWarp>
          </a:bodyPr>
          <a:lstStyle>
            <a:lvl1pPr marL="266700" indent="-266700" algn="ctr">
              <a:buNone/>
              <a:defRPr>
                <a:solidFill>
                  <a:srgbClr val="FFFFFF"/>
                </a:solidFill>
              </a:defRPr>
            </a:lvl1pPr>
            <a:lvl2pPr algn="ctr">
              <a:buFontTx/>
              <a:buChar char="•"/>
              <a:defRPr>
                <a:solidFill>
                  <a:srgbClr val="FFFFFF"/>
                </a:solidFill>
              </a:defRPr>
            </a:lvl2pPr>
            <a:lvl3pPr algn="ctr">
              <a:buFontTx/>
              <a:defRPr>
                <a:solidFill>
                  <a:srgbClr val="FFFFFF"/>
                </a:solidFill>
              </a:defRPr>
            </a:lvl3pPr>
            <a:lvl4pPr algn="ctr">
              <a:buFontTx/>
              <a:defRPr>
                <a:solidFill>
                  <a:srgbClr val="FFFFFF"/>
                </a:solidFill>
              </a:defRPr>
            </a:lvl4pPr>
            <a:lvl5pPr algn="ctr">
              <a:buFontTx/>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 name="Rectangle 12"/>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a2toAAAAAAQAAAAAAAAAAAAAAAAAAAAAAAAAAAAAAAAAAAAAAAAAAAAAAAH9/fwAAAAA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5" name="Rectangle 13"/>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GAAAAAQAAAAAAAAAAAAAAAAAAAAAAAAAAAAAAAAAAAAAAAAAAAAAAAH9/fwAAAAA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6" name="Rectangle 14"/>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FBsdgE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7" name="Rectangle 7"/>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rPAAAmhAAAABLAABPEQAAEAAAACYAAAAIAAAA//////////8="/>
              </a:ext>
            </a:extLst>
          </p:cNvSpPr>
          <p:nvPr/>
        </p:nvSpPr>
        <p:spPr>
          <a:xfrm>
            <a:off x="9780905" y="2698750"/>
            <a:ext cx="2411095" cy="114935"/>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8"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DANQAAniYAAEBHAACWJwAAECAAACYAAAAIAAAAAQAAAAAAAAA="/>
              </a:ext>
            </a:extLst>
          </p:cNvSpPr>
          <p:nvPr>
            <p:ph type="sldNum" sz="quarter" idx="2"/>
          </p:nvPr>
        </p:nvSpPr>
        <p:spPr>
          <a:xfrm>
            <a:off x="8737600" y="6277610"/>
            <a:ext cx="2844800" cy="157480"/>
          </a:xfrm>
        </p:spPr>
        <p:txBody>
          <a:bodyPr/>
          <a:lstStyle/>
          <a:p>
            <a:fld id="{3A3B8FC0-8ED7-6E79-9983-782CC1CD6F2D}"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ection Header">
    <p:bg>
      <p:bgPr>
        <a:solidFill>
          <a:srgbClr val="404040"/>
        </a:solidFill>
        <a:effectLst/>
      </p:bgPr>
    </p:bg>
    <p:spTree>
      <p:nvGrpSpPr>
        <p:cNvPr id="1" name=""/>
        <p:cNvGrpSpPr/>
        <p:nvPr/>
      </p:nvGrpSpPr>
      <p:grpSpPr>
        <a:xfrm>
          <a:off x="0" y="0"/>
          <a:ext cx="0" cy="0"/>
          <a:chOff x="0" y="0"/>
          <a:chExt cx="0" cy="0"/>
        </a:xfrm>
      </p:grpSpPr>
      <p:sp>
        <p:nvSpPr>
          <p:cNvPr id="2" name="Click to edit section divider"/>
          <p:cNvSpPr>
            <a:spLocks noGrp="1" noChangeArrowheads="1"/>
            <a:extLst>
              <a:ext uri="smNativeData">
                <pr:smNativeData xmlns="" xmlns:p14="http://schemas.microsoft.com/office/powerpoint/2010/main" xmlns:pr="smNativeData" val="SMDATA_13_GvWSXxMAAAAlAAAAZAAAAA0AAAAAGwEAABsBAAAbAQAAGwEAAAAAAAAB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9////RA0AAKQkAABQGQAAEAAAACYAAAAIAAAAPYAAAH8AAAA="/>
              </a:ext>
            </a:extLst>
          </p:cNvSpPr>
          <p:nvPr>
            <p:ph type="title"/>
          </p:nvPr>
        </p:nvSpPr>
        <p:spPr>
          <a:xfrm>
            <a:off x="-1905" y="2156460"/>
            <a:ext cx="5958205" cy="1958340"/>
          </a:xfrm>
          <a:solidFill>
            <a:srgbClr val="FFFFFF"/>
          </a:solidFill>
        </p:spPr>
        <p:txBody>
          <a:bodyPr vert="horz" wrap="square" lIns="179705" tIns="179705" rIns="179705" bIns="179705" numCol="1" spcCol="215900" anchor="ctr">
            <a:prstTxWarp prst="textNoShape">
              <a:avLst/>
            </a:prstTxWarp>
          </a:bodyPr>
          <a:lstStyle>
            <a:lvl1pPr>
              <a:defRPr sz="6000" b="0" spc="-13">
                <a:latin typeface="Corbel" pitchFamily="2" charset="0"/>
                <a:ea typeface="Calibri" pitchFamily="2" charset="0"/>
                <a:cs typeface="Calibri" pitchFamily="2" charset="0"/>
              </a:defRPr>
            </a:lvl1pPr>
          </a:lstStyle>
          <a:p>
            <a:r>
              <a:t>Click to edit section divider</a:t>
            </a:r>
          </a:p>
        </p:txBody>
      </p:sp>
      <p:sp>
        <p:nvSpPr>
          <p:cNvPr id="3" name="Rectangle 7"/>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AAAAADCAAANUOAADBIAAAEAAAACYAAAAIAAAA//////////8="/>
              </a:ext>
            </a:extLst>
          </p:cNvSpPr>
          <p:nvPr/>
        </p:nvSpPr>
        <p:spPr>
          <a:xfrm>
            <a:off x="0" y="5209540"/>
            <a:ext cx="2411095" cy="114935"/>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endParaRPr/>
          </a:p>
        </p:txBody>
      </p:sp>
      <p:sp>
        <p:nvSpPr>
          <p:cNvPr id="4" name="Rectangle 12"/>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a2toAAAAAAQAAAAAAAAAAAAAAAAAAAAAAAAAAAAAAAAAAAAAAAAAAAAAAAH9/fwAAAAA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5" name="Rectangle 13"/>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GAAAAAQAAAAAAAAAAAAAAAAAAAAAAAAAAAAAAAAAAAAAAAAAAAAAAAH9/fwAAAAA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6" name="Rectangle 14"/>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7" name="Body Level One…"/>
          <p:cNvSpPr>
            <a:spLocks noGrp="1" noChangeArrowheads="1"/>
            <a:extLst>
              <a:ext uri="smNativeData">
                <pr:smNativeData xmlns="" xmlns:p14="http://schemas.microsoft.com/office/powerpoint/2010/main" xmlns:pr="smNativeData" val="SMDATA_13_GvW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AAAAAAUBkAAKQkAAAMIAAAEAAAACYAAAAIAAAAPYAAAH8AAAA="/>
              </a:ext>
            </a:extLst>
          </p:cNvSpPr>
          <p:nvPr>
            <p:ph idx="1"/>
          </p:nvPr>
        </p:nvSpPr>
        <p:spPr>
          <a:xfrm>
            <a:off x="0" y="4114800"/>
            <a:ext cx="5956300" cy="1094740"/>
          </a:xfrm>
          <a:solidFill>
            <a:srgbClr val="000000">
              <a:alpha val="79000"/>
            </a:srgbClr>
          </a:solidFill>
        </p:spPr>
        <p:txBody>
          <a:bodyPr vert="horz" wrap="square" lIns="179705" tIns="179705" rIns="179705" bIns="179705" numCol="1" spcCol="215900" anchor="t">
            <a:prstTxWarp prst="textNoShape">
              <a:avLst/>
            </a:prstTxWarp>
          </a:bodyPr>
          <a:lstStyle>
            <a:lvl1pPr marL="266700" indent="-266700">
              <a:buNone/>
              <a:defRPr>
                <a:solidFill>
                  <a:srgbClr val="FFFFFF"/>
                </a:solidFill>
              </a:defRPr>
            </a:lvl1pPr>
            <a:lvl2pPr>
              <a:buFontTx/>
              <a:buChar char="•"/>
              <a:defRPr>
                <a:solidFill>
                  <a:srgbClr val="FFFFFF"/>
                </a:solidFill>
              </a:defRPr>
            </a:lvl2pPr>
            <a:lvl3pPr>
              <a:buFontTx/>
              <a:defRPr>
                <a:solidFill>
                  <a:srgbClr val="FFFFFF"/>
                </a:solidFill>
              </a:defRPr>
            </a:lvl3pPr>
            <a:lvl4pPr>
              <a:buFontTx/>
              <a:defRPr>
                <a:solidFill>
                  <a:srgbClr val="FFFFFF"/>
                </a:solidFill>
              </a:defRPr>
            </a:lvl4pPr>
            <a:lvl5pPr>
              <a:buFontTx/>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A3BD0D1-9FD7-6E26-9983-69739ECD6F3C}"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r>
              <a:t>Click to edit page title</a:t>
            </a:r>
          </a:p>
        </p:txBody>
      </p:sp>
      <p:sp>
        <p:nvSpPr>
          <p:cNvPr id="3" name="Body Level One…"/>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UJgAAMgYAAGtIAAAAJgAAEAAAACYAAAAIAAAAAYAAAAAAAAA="/>
              </a:ext>
            </a:extLst>
          </p:cNvSpPr>
          <p:nvPr>
            <p:ph idx="1"/>
          </p:nvPr>
        </p:nvSpPr>
        <p:spPr>
          <a:xfrm>
            <a:off x="6311900" y="1007110"/>
            <a:ext cx="5460365" cy="5170170"/>
          </a:xfrm>
        </p:spPr>
        <p:txBody>
          <a:bodyPr/>
          <a:lstStyle>
            <a:lvl1pPr marL="266700" indent="-266700">
              <a:buFont typeface="Arial" pitchFamily="2" charset="0"/>
              <a:buChar char="•"/>
            </a:lvl1pPr>
            <a:lvl2pPr>
              <a:buFont typeface="Arial" pitchFamily="2" charset="0"/>
              <a:buChar char="•"/>
            </a:lvl2pPr>
            <a:lvl3pPr>
              <a:buFont typeface="Arial" pitchFamily="2" charset="0"/>
            </a:lvl3pPr>
            <a:lvl4pPr>
              <a:buFont typeface="Arial" pitchFamily="2" charset="0"/>
            </a:lvl4pPr>
            <a:lvl5pPr>
              <a:buFont typeface="Arial" pitchFamily="2" charset="0"/>
            </a:lvl5p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A3B874B-05D7-6E71-9983-F324C9CD6FA6}"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r>
              <a:t>Click to edit page title</a:t>
            </a:r>
          </a:p>
        </p:txBody>
      </p:sp>
      <p:sp>
        <p:nvSpPr>
          <p:cNvPr id="3" name="Rectangle 10"/>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CoAgAAQAYAAN0OAAD1BgAAEAAAACYAAAAIAAAA//////////8="/>
              </a:ext>
            </a:extLst>
          </p:cNvSpPr>
          <p:nvPr/>
        </p:nvSpPr>
        <p:spPr>
          <a:xfrm>
            <a:off x="431800" y="1016000"/>
            <a:ext cx="1984375" cy="114935"/>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endParaRPr/>
          </a:p>
        </p:txBody>
      </p:sp>
      <p:sp>
        <p:nvSpPr>
          <p:cNvPr id="4" name="Rectangle 11"/>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qeJv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QAAAAMAAAAEAAAAAAAAAAAAAAAAAAAAAAAAAAeAAAAaAAAAAAAAAAAAAAAAAAAAAAAAAAAAAAAECcAABAnAAAAAAAAAAAAAAAAAAAAAAAAAAAAAAAAAAAAAAAAAAAAABQAAAAAAAAAwMD/AAAAAABkAAAAMgAAAAAAAABkAAAAAAAAAH9/fwAKAAAAHwAAAFQAAACp4m8AAAAAAQAAAAAAAAAAAAAAAAAAAAAAAAAAAAAAAAAAAAAAAAAAAAAAAH9/fwAAAAADzMzMAMDA/wB/f38AAAAAAAAAAAAAAAAAAAAAAAAAAAAhAAAAGAAAABQAAADBJgAAQAYAAPYyAAD1BgAAEAAAACYAAAAIAAAA//////////8="/>
              </a:ext>
            </a:extLst>
          </p:cNvSpPr>
          <p:nvPr/>
        </p:nvSpPr>
        <p:spPr>
          <a:xfrm>
            <a:off x="6299835" y="1016000"/>
            <a:ext cx="1984375" cy="114935"/>
          </a:xfrm>
          <a:prstGeom prst="rect">
            <a:avLst/>
          </a:prstGeom>
          <a:solidFill>
            <a:srgbClr val="A9E26F"/>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endParaRPr/>
          </a:p>
        </p:txBody>
      </p:sp>
      <p:sp>
        <p:nvSpPr>
          <p:cNvPr id="5" name="Body Level One…"/>
          <p:cNvSpPr>
            <a:spLocks noGrp="1" noChangeArrowheads="1"/>
            <a:extLst>
              <a:ext uri="smNativeData">
                <pr:smNativeData xmlns="" xmlns:p14="http://schemas.microsoft.com/office/powerpoint/2010/main" xmlns:pr="smNativeData" val="SMDATA_13_GvWSXxMAAAAlAAAAZAAAAA0AAAAAAAAAAAAAAAAAAAAAAAAAAAAAAAAC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iAcAACwkAAC9CQAAEAAAACYAAAAIAAAAgYAAAAAAAAA="/>
              </a:ext>
            </a:extLst>
          </p:cNvSpPr>
          <p:nvPr>
            <p:ph idx="1"/>
          </p:nvPr>
        </p:nvSpPr>
        <p:spPr>
          <a:xfrm>
            <a:off x="431800" y="1224280"/>
            <a:ext cx="5448300" cy="358775"/>
          </a:xfrm>
        </p:spPr>
        <p:txBody>
          <a:bodyPr vert="horz" wrap="square" lIns="0" tIns="0" rIns="0" bIns="0" numCol="1" spcCol="215900" anchor="b">
            <a:prstTxWarp prst="textNoShape">
              <a:avLst/>
            </a:prstTxWarp>
          </a:bodyPr>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r>
              <a:t>Body Level One</a:t>
            </a:r>
          </a:p>
          <a:p>
            <a:pPr lvl="1"/>
            <a:r>
              <a:t>Body Level Two</a:t>
            </a:r>
          </a:p>
          <a:p>
            <a:pPr lvl="2"/>
            <a:r>
              <a:t>Body Level Three</a:t>
            </a:r>
          </a:p>
          <a:p>
            <a:pPr lvl="3"/>
            <a:r>
              <a:t>Body Level Four</a:t>
            </a:r>
          </a:p>
          <a:p>
            <a:pPr lvl="4"/>
            <a:r>
              <a:t>Body Level Five</a:t>
            </a:r>
          </a:p>
        </p:txBody>
      </p:sp>
      <p:sp>
        <p:nvSpPr>
          <p:cNvPr id="6" name="Text Placeholder 4"/>
          <p:cNvSpPr>
            <a:spLocks noGrp="1" noChangeArrowheads="1"/>
            <a:extLst>
              <a:ext uri="smNativeData">
                <pr:smNativeData xmlns="" xmlns:p14="http://schemas.microsoft.com/office/powerpoint/2010/main" xmlns:pr="smNativeData" val="SMDATA_13_GvWSXxMAAAAlAAAAZAAAAA0AAAAAAAAAAAAAAAAAAAAAAAAAAAAAAAAC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UJgAAiAcAAFhIAAC9CQAAEAAAACYAAAAIAAAAgQAAAAAAAAA="/>
              </a:ext>
            </a:extLst>
          </p:cNvSpPr>
          <p:nvPr>
            <p:ph idx="21"/>
          </p:nvPr>
        </p:nvSpPr>
        <p:spPr>
          <a:xfrm>
            <a:off x="6311900" y="1224280"/>
            <a:ext cx="5448300" cy="358775"/>
          </a:xfrm>
        </p:spPr>
        <p:txBody>
          <a:bodyPr vert="horz" wrap="square" lIns="0" tIns="0" rIns="0" bIns="0" numCol="1" spcCol="215900" anchor="b">
            <a:prstTxWarp prst="textNoShape">
              <a:avLst/>
            </a:prstTxWarp>
          </a:bodyPr>
          <a:lstStyle/>
          <a:p>
            <a:endParaRPr/>
          </a:p>
        </p:txBody>
      </p:sp>
      <p:sp>
        <p:nvSpPr>
          <p:cNvPr id="7"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A3B9494-DAD7-6E62-9983-2C37DACD6F79}"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 xmlns:p14="http://schemas.microsoft.com/office/powerpoint/2010/main" xmlns:pr="smNativeData" val="SMDATA_13_GvWSXxMAAAAlAAAAZAAAAA0AAAAAAAAAAAAAAAAAAAAAAAAAAAAAAAAC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NkaAABXCwAAEAAAACYAAAAIAAAAgQAAAAAAAAA="/>
              </a:ext>
            </a:extLst>
          </p:cNvSpPr>
          <p:nvPr>
            <p:ph type="title"/>
          </p:nvPr>
        </p:nvSpPr>
        <p:spPr>
          <a:xfrm>
            <a:off x="431800" y="431800"/>
            <a:ext cx="3932555" cy="1411605"/>
          </a:xfrm>
        </p:spPr>
        <p:txBody>
          <a:bodyPr vert="horz" wrap="square" lIns="0" tIns="0" rIns="0" bIns="0" numCol="1" spcCol="215900" anchor="b">
            <a:prstTxWarp prst="textNoShape">
              <a:avLst/>
            </a:prstTxWarp>
          </a:bodyPr>
          <a:lstStyle/>
          <a:p>
            <a:r>
              <a:t>Click to edit page title</a:t>
            </a:r>
          </a:p>
        </p:txBody>
      </p:sp>
      <p:sp>
        <p:nvSpPr>
          <p:cNvPr id="3" name="Rectangle 10"/>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CoAgAApQsAAN0OAABaDAAAEAAAACYAAAAIAAAA//////////8="/>
              </a:ext>
            </a:extLst>
          </p:cNvSpPr>
          <p:nvPr/>
        </p:nvSpPr>
        <p:spPr>
          <a:xfrm>
            <a:off x="431800" y="1892935"/>
            <a:ext cx="1984375" cy="114935"/>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endParaRPr/>
          </a:p>
        </p:txBody>
      </p:sp>
      <p:sp>
        <p:nvSpPr>
          <p:cNvPr id="4" name="Body Level One…"/>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1HQAAqAIAAFhIAAAOJAAAEAAAACYAAAAIAAAAAYAAAAAAAAA="/>
              </a:ext>
            </a:extLst>
          </p:cNvSpPr>
          <p:nvPr>
            <p:ph idx="1"/>
          </p:nvPr>
        </p:nvSpPr>
        <p:spPr>
          <a:xfrm>
            <a:off x="4788535" y="431800"/>
            <a:ext cx="6971665" cy="5429250"/>
          </a:xfrm>
        </p:spPr>
        <p:txBody>
          <a:bodyPr/>
          <a:lstStyle>
            <a:lvl1pPr marL="266700" indent="-266700">
              <a:buFont typeface="Arial" pitchFamily="2" charset="0"/>
              <a:buChar char="•"/>
              <a:defRPr sz="2000"/>
            </a:lvl1pPr>
            <a:lvl2pPr marL="573405" indent="-306705">
              <a:buFont typeface="Arial" pitchFamily="2" charset="0"/>
              <a:buChar char="•"/>
              <a:defRPr sz="2000"/>
            </a:lvl2pPr>
            <a:lvl3pPr marL="876300" indent="-333375">
              <a:buFont typeface="Arial" pitchFamily="2" charset="0"/>
              <a:defRPr sz="2000"/>
            </a:lvl3pPr>
            <a:lvl4pPr marL="1190625" indent="-381000">
              <a:buFont typeface="Arial" pitchFamily="2" charset="0"/>
              <a:defRPr sz="2000"/>
            </a:lvl4pPr>
            <a:lvl5pPr marL="1457325" indent="-381000">
              <a:buFont typeface="Arial" pitchFamily="2" charset="0"/>
              <a:defRPr sz="2000"/>
            </a:lvl5pPr>
          </a:lstStyle>
          <a:p>
            <a:r>
              <a:t>Body Level One</a:t>
            </a:r>
          </a:p>
          <a:p>
            <a:pPr lvl="1"/>
            <a:r>
              <a:t>Body Level Two</a:t>
            </a:r>
          </a:p>
          <a:p>
            <a:pPr lvl="2"/>
            <a:r>
              <a:t>Body Level Three</a:t>
            </a:r>
          </a:p>
          <a:p>
            <a:pPr lvl="3"/>
            <a:r>
              <a:t>Body Level Four</a:t>
            </a:r>
          </a:p>
          <a:p>
            <a:pPr lvl="4"/>
            <a:r>
              <a:t>Body Level Five</a:t>
            </a:r>
          </a:p>
        </p:txBody>
      </p:sp>
      <p:sp>
        <p:nvSpPr>
          <p:cNvPr id="5" name="Text Placeholder 3"/>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wAANkaAAAbJAAAEAAAACYAAAAIAAAAAQAAAAAAAAA="/>
              </a:ext>
            </a:extLst>
          </p:cNvSpPr>
          <p:nvPr>
            <p:ph idx="21"/>
          </p:nvPr>
        </p:nvSpPr>
        <p:spPr>
          <a:xfrm>
            <a:off x="431800" y="2057400"/>
            <a:ext cx="3932555" cy="3811905"/>
          </a:xfrm>
        </p:spPr>
        <p:txBody>
          <a:bodyPr/>
          <a:lstStyle/>
          <a:p>
            <a:endParaRPr/>
          </a:p>
        </p:txBody>
      </p:sp>
      <p:sp>
        <p:nvSpPr>
          <p:cNvPr id="6"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A3BA0B1-FFD7-6E56-9983-0903EECD6F5C}"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 xmlns:p14="http://schemas.microsoft.com/office/powerpoint/2010/main" xmlns:pr="smNativeData" val="SMDATA_13_GvWSXxMAAAAlAAAAZAAAAA0AAAAAAAAAAAAAAAAAAAAAAAAAAAAAAAAC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NkaAABXCwAAEAAAACYAAAAIAAAAgQAAAAAAAAA="/>
              </a:ext>
            </a:extLst>
          </p:cNvSpPr>
          <p:nvPr>
            <p:ph type="title"/>
          </p:nvPr>
        </p:nvSpPr>
        <p:spPr>
          <a:xfrm>
            <a:off x="431800" y="431800"/>
            <a:ext cx="3932555" cy="1411605"/>
          </a:xfrm>
        </p:spPr>
        <p:txBody>
          <a:bodyPr vert="horz" wrap="square" lIns="0" tIns="0" rIns="0" bIns="0" numCol="1" spcCol="215900" anchor="b">
            <a:prstTxWarp prst="textNoShape">
              <a:avLst/>
            </a:prstTxWarp>
          </a:bodyPr>
          <a:lstStyle/>
          <a:p>
            <a:r>
              <a:t>Click to edit page title</a:t>
            </a:r>
          </a:p>
        </p:txBody>
      </p:sp>
      <p:sp>
        <p:nvSpPr>
          <p:cNvPr id="3" name="Rectangle 10"/>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qeJv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p4m8AAAAAAQAAAAAAAAAAAAAAAAAAAAAAAAAAAAAAAAAAAAAAAAAAAAAAAH9/fwAAAAADzMzMAMDA/wB/f38AAAAAAAAAAAAAAAAAAAAAAAAAAAAhAAAAGAAAABQAAACoAgAApQsAAN0OAABaDAAAEAAAACYAAAAIAAAA//////////8="/>
              </a:ext>
            </a:extLst>
          </p:cNvSpPr>
          <p:nvPr/>
        </p:nvSpPr>
        <p:spPr>
          <a:xfrm>
            <a:off x="431800" y="1892935"/>
            <a:ext cx="1984375" cy="114935"/>
          </a:xfrm>
          <a:prstGeom prst="rect">
            <a:avLst/>
          </a:prstGeom>
          <a:solidFill>
            <a:srgbClr val="A9E26F"/>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endParaRPr/>
          </a:p>
        </p:txBody>
      </p:sp>
      <p:sp>
        <p:nvSpPr>
          <p:cNvPr id="4" name="Body Level One…"/>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wAANkaAAAbJAAAEAAAACYAAAAIAAAAAYAAAAAAAAA="/>
              </a:ext>
            </a:extLst>
          </p:cNvSpPr>
          <p:nvPr>
            <p:ph idx="1"/>
          </p:nvPr>
        </p:nvSpPr>
        <p:spPr>
          <a:xfrm>
            <a:off x="431800" y="2057400"/>
            <a:ext cx="3932555" cy="3811905"/>
          </a:xfrm>
        </p:spPr>
        <p:txBody>
          <a:bodyPr/>
          <a:lstStyle>
            <a:lvl1pPr marL="0" indent="0">
              <a:buNone/>
              <a:defRPr sz="1600"/>
            </a:lvl1pPr>
            <a:lvl2pPr marL="0" indent="0">
              <a:buNone/>
              <a:defRPr sz="1600"/>
            </a:lvl2pPr>
            <a:lvl3pPr marL="0" indent="0">
              <a:buNone/>
              <a:defRPr sz="1600"/>
            </a:lvl3pPr>
            <a:lvl4pPr marL="0" indent="0">
              <a:buNone/>
              <a:defRPr sz="1600"/>
            </a:lvl4pPr>
            <a:lvl5pPr marL="0" indent="0">
              <a:buNone/>
              <a:defRPr sz="1600"/>
            </a:lvl5pPr>
          </a:lstStyle>
          <a:p>
            <a:r>
              <a:t>Body Level One</a:t>
            </a:r>
          </a:p>
          <a:p>
            <a:pPr lvl="1"/>
            <a:r>
              <a:t>Body Level Two</a:t>
            </a:r>
          </a:p>
          <a:p>
            <a:pPr lvl="2"/>
            <a:r>
              <a:t>Body Level Three</a:t>
            </a:r>
          </a:p>
          <a:p>
            <a:pPr lvl="3"/>
            <a:r>
              <a:t>Body Level Four</a:t>
            </a:r>
          </a:p>
          <a:p>
            <a:pPr lvl="4"/>
            <a:r>
              <a:t>Body Level Five</a:t>
            </a:r>
          </a:p>
        </p:txBody>
      </p:sp>
      <p:sp>
        <p:nvSpPr>
          <p:cNvPr id="5" name="Picture Placeholder 2"/>
          <p:cNvSpPr>
            <a:spLocks noGrp="1" noChangeArrowheads="1"/>
            <a:extLst>
              <a:ext uri="smNativeData">
                <pr:smNativeData xmlns="" xmlns:p14="http://schemas.microsoft.com/office/powerpoint/2010/main" xmlns:pr="smNativeData" val="SMDATA_13_GvWSXxMAAAAlAAAAZAAAAA0AAAAAkAAAAEgAAACQ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1HQAAqAIAAFhIAAAOJAAAEAAAACYAAAAIAAAAPaAAAAAAAAA="/>
              </a:ext>
            </a:extLst>
          </p:cNvSpPr>
          <p:nvPr>
            <p:ph type="pic" idx="21"/>
          </p:nvPr>
        </p:nvSpPr>
        <p:spPr>
          <a:xfrm>
            <a:off x="4788535" y="431800"/>
            <a:ext cx="6971665" cy="5429250"/>
          </a:xfrm>
        </p:spPr>
        <p:txBody>
          <a:bodyPr vert="horz" wrap="square" lIns="91440" tIns="45720" rIns="91440" bIns="45720" numCol="1" spcCol="215900" anchor="t">
            <a:prstTxWarp prst="textNoShape">
              <a:avLst/>
            </a:prstTxWarp>
          </a:bodyPr>
          <a:lstStyle/>
          <a:p>
            <a:endParaRPr/>
          </a:p>
        </p:txBody>
      </p:sp>
      <p:sp>
        <p:nvSpPr>
          <p:cNvPr id="6"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A3BFCFF-B1D7-6E0A-9983-475FB2CD6F12}"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Subtitle">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r>
              <a:t>Click to edit page title</a:t>
            </a:r>
          </a:p>
        </p:txBody>
      </p:sp>
      <p:sp>
        <p:nvSpPr>
          <p:cNvPr id="3" name="Body Level One…"/>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wYAAGpIAABqCAAAEAAAACYAAAAIAAAAAYAAAAAAAAA="/>
              </a:ext>
            </a:extLst>
          </p:cNvSpPr>
          <p:nvPr>
            <p:ph idx="1"/>
          </p:nvPr>
        </p:nvSpPr>
        <p:spPr>
          <a:xfrm>
            <a:off x="431800" y="1007745"/>
            <a:ext cx="11339830" cy="360045"/>
          </a:xfrm>
        </p:spPr>
        <p:txBody>
          <a:bodyPr/>
          <a:lstStyle>
            <a:lvl1pPr marL="0" indent="0">
              <a:buNone/>
            </a:lvl1pPr>
            <a:lvl2pPr marL="0" indent="0">
              <a:buNone/>
            </a:lvl2pPr>
            <a:lvl3pPr marL="0" indent="0">
              <a:buNone/>
            </a:lvl3pPr>
            <a:lvl4pPr marL="0" indent="0">
              <a:buNone/>
            </a:lvl4pPr>
            <a:lvl5pPr marL="0" indent="0">
              <a:buNone/>
            </a:lvl5pPr>
          </a:lstStyle>
          <a:p>
            <a:r>
              <a:t>Subtitle</a:t>
            </a:r>
          </a:p>
          <a:p>
            <a:pPr lvl="1"/>
            <a:endParaRPr/>
          </a:p>
          <a:p>
            <a:pPr lvl="2"/>
            <a:endParaRPr/>
          </a:p>
          <a:p>
            <a:pPr lvl="3"/>
            <a:endParaRPr/>
          </a:p>
          <a:p>
            <a:pPr lvl="4"/>
            <a:endParaRPr/>
          </a:p>
        </p:txBody>
      </p:sp>
      <p:sp>
        <p:nvSpPr>
          <p:cNvPr id="4"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A3BADF2-BCD7-6E5B-9983-4A0EE3CD6F1F}"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ivider Slide 1">
    <p:bg>
      <p:bgPr>
        <a:solidFill>
          <a:srgbClr val="F2F2F2"/>
        </a:solidFill>
        <a:effectLst/>
      </p:bgPr>
    </p:bg>
    <p:spTree>
      <p:nvGrpSpPr>
        <p:cNvPr id="1" name=""/>
        <p:cNvGrpSpPr/>
        <p:nvPr/>
      </p:nvGrpSpPr>
      <p:grpSpPr>
        <a:xfrm>
          <a:off x="0" y="0"/>
          <a:ext cx="0" cy="0"/>
          <a:chOff x="0" y="0"/>
          <a:chExt cx="0" cy="0"/>
        </a:xfrm>
      </p:grpSpPr>
      <p:sp>
        <p:nvSpPr>
          <p:cNvPr id="2" name="Click to edit section divider"/>
          <p:cNvSpPr>
            <a:spLocks noGrp="1" noChangeArrowheads="1"/>
            <a:extLst>
              <a:ext uri="smNativeData">
                <pr:smNativeData xmlns="" xmlns:p14="http://schemas.microsoft.com/office/powerpoint/2010/main" xmlns:pr="smNativeData" val="SMDATA_13_GvW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Y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cJgAAkA0AAABLAACGGQAAEAAAACYAAAAIAAAAvYAAAH8AAAA="/>
              </a:ext>
            </a:extLst>
          </p:cNvSpPr>
          <p:nvPr>
            <p:ph type="title"/>
          </p:nvPr>
        </p:nvSpPr>
        <p:spPr>
          <a:xfrm>
            <a:off x="6235700" y="2204720"/>
            <a:ext cx="5956300" cy="1944370"/>
          </a:xfrm>
          <a:solidFill>
            <a:srgbClr val="FFFFFF"/>
          </a:solidFill>
        </p:spPr>
        <p:txBody>
          <a:bodyPr vert="horz" wrap="square" lIns="179705" tIns="179705" rIns="179705" bIns="179705" numCol="1" spcCol="215900" anchor="t">
            <a:prstTxWarp prst="textNoShape">
              <a:avLst/>
            </a:prstTxWarp>
          </a:bodyPr>
          <a:lstStyle>
            <a:lvl1pPr algn="r">
              <a:defRPr sz="6000" spc="-13"/>
            </a:lvl1pPr>
          </a:lstStyle>
          <a:p>
            <a:r>
              <a:t>Click to edit section divider</a:t>
            </a:r>
          </a:p>
        </p:txBody>
      </p:sp>
      <p:sp>
        <p:nvSpPr>
          <p:cNvPr id="3" name="Body Level One…"/>
          <p:cNvSpPr>
            <a:spLocks noGrp="1" noChangeArrowheads="1"/>
            <a:extLst>
              <a:ext uri="smNativeData">
                <pr:smNativeData xmlns="" xmlns:p14="http://schemas.microsoft.com/office/powerpoint/2010/main" xmlns:pr="smNativeData" val="SMDATA_13_GvW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BcJgAAhhkAAABLAABLIAAAEAAAACYAAAAIAAAAPYAAAH8AAAA="/>
              </a:ext>
            </a:extLst>
          </p:cNvSpPr>
          <p:nvPr>
            <p:ph idx="1"/>
          </p:nvPr>
        </p:nvSpPr>
        <p:spPr>
          <a:xfrm>
            <a:off x="6235700" y="4149090"/>
            <a:ext cx="5956300" cy="1100455"/>
          </a:xfrm>
          <a:solidFill>
            <a:srgbClr val="000000">
              <a:alpha val="79000"/>
            </a:srgbClr>
          </a:solidFill>
        </p:spPr>
        <p:txBody>
          <a:bodyPr vert="horz" wrap="square" lIns="179705" tIns="179705" rIns="179705" bIns="179705" numCol="1" spcCol="215900" anchor="t">
            <a:prstTxWarp prst="textNoShape">
              <a:avLst/>
            </a:prstTxWarp>
          </a:bodyPr>
          <a:lstStyle>
            <a:lvl1pPr marL="0" indent="0" algn="r">
              <a:buNone/>
              <a:defRPr>
                <a:solidFill>
                  <a:srgbClr val="FFFFFF"/>
                </a:solidFill>
              </a:defRPr>
            </a:lvl1pPr>
            <a:lvl2pPr marL="0" indent="0" algn="r">
              <a:buNone/>
              <a:defRPr>
                <a:solidFill>
                  <a:srgbClr val="FFFFFF"/>
                </a:solidFill>
              </a:defRPr>
            </a:lvl2pPr>
            <a:lvl3pPr marL="0" indent="0" algn="r">
              <a:buNone/>
              <a:defRPr>
                <a:solidFill>
                  <a:srgbClr val="FFFFFF"/>
                </a:solidFill>
              </a:defRPr>
            </a:lvl3pPr>
            <a:lvl4pPr marL="0" indent="0" algn="r">
              <a:buNone/>
              <a:defRPr>
                <a:solidFill>
                  <a:srgbClr val="FFFFFF"/>
                </a:solidFill>
              </a:defRPr>
            </a:lvl4pPr>
            <a:lvl5pPr marL="0" indent="0" algn="r">
              <a:buNone/>
              <a:defRPr>
                <a:solidFill>
                  <a:srgbClr val="FFFFFF"/>
                </a:solidFill>
              </a:defRPr>
            </a:lvl5pPr>
          </a:lstStyle>
          <a:p>
            <a:r>
              <a:t>Click to edit Master subtitle style</a:t>
            </a:r>
          </a:p>
          <a:p>
            <a:pPr lvl="1"/>
            <a:endParaRPr/>
          </a:p>
          <a:p>
            <a:pPr lvl="2"/>
            <a:endParaRPr/>
          </a:p>
          <a:p>
            <a:pPr lvl="3"/>
            <a:endParaRPr/>
          </a:p>
          <a:p>
            <a:pPr lvl="4"/>
            <a:endParaRPr/>
          </a:p>
        </p:txBody>
      </p:sp>
      <p:sp>
        <p:nvSpPr>
          <p:cNvPr id="4" name="Rectangle 7"/>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ArPAAASCAAAABLAAD9IAAAEAAAACYAAAAIAAAA//////////8="/>
              </a:ext>
            </a:extLst>
          </p:cNvSpPr>
          <p:nvPr/>
        </p:nvSpPr>
        <p:spPr>
          <a:xfrm>
            <a:off x="9780905" y="5247640"/>
            <a:ext cx="2411095" cy="114935"/>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5" name="Rectangle 12"/>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Da2toA8vLyAQAAAAAAAAAAAAAAAAAAAAAAAAAAAAAAAAAAAAAAAAAAAAAAAH9/fwBTU1M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6" name="Rectangle 13"/>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DoBVQG8vLyAQAAAAAAAAAAAAAAAAAAAAAAAAAAAAAAAAAAAAAAAAAAAAAAAH9/fwBTU1M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7" name="Rectangle 14"/>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8"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A3BB77A-34D7-6E41-9983-C214F9CD6F97}"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 name="Title Text"/>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r>
              <a:t>Title Text</a:t>
            </a:r>
          </a:p>
        </p:txBody>
      </p:sp>
      <p:sp>
        <p:nvSpPr>
          <p:cNvPr id="3"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A3BA015-5BD7-6E56-9983-AD03EECD6FF8}"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2" name="Title Text"/>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r>
              <a:t>Title Text</a:t>
            </a:r>
          </a:p>
        </p:txBody>
      </p:sp>
      <p:sp>
        <p:nvSpPr>
          <p:cNvPr id="3" name="Body Level One…"/>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9CgAAgwwAAMNAAACuHQAAEAAAACYAAAAIAAAAgYAAAAAAAAA="/>
              </a:ext>
            </a:extLst>
          </p:cNvSpPr>
          <p:nvPr>
            <p:ph idx="1"/>
          </p:nvPr>
        </p:nvSpPr>
        <p:spPr>
          <a:xfrm>
            <a:off x="1664335" y="2033905"/>
            <a:ext cx="8863330" cy="2790825"/>
          </a:xfrm>
        </p:spPr>
        <p:txBody>
          <a:bodyPr vert="horz" wrap="square" lIns="0" tIns="0" rIns="0" bIns="0" numCol="1" spcCol="215900" anchor="ctr">
            <a:prstTxWarp prst="textNoShape">
              <a:avLst/>
            </a:prstTxWarp>
          </a:bodyPr>
          <a:lstStyle>
            <a:lvl1pPr marL="0" indent="0" algn="ctr">
              <a:buNone/>
              <a:defRPr sz="6000"/>
            </a:lvl1pPr>
            <a:lvl2pPr marL="0" indent="0" algn="ctr">
              <a:buNone/>
              <a:defRPr sz="6000"/>
            </a:lvl2pPr>
            <a:lvl3pPr marL="1685925" indent="-1143000" algn="ctr">
              <a:buFontTx/>
              <a:defRPr sz="6000"/>
            </a:lvl3pPr>
            <a:lvl4pPr marL="1952625" indent="-1143000" algn="ctr">
              <a:buFontTx/>
              <a:defRPr sz="6000"/>
            </a:lvl4pPr>
            <a:lvl5pPr marL="2219325" indent="-1143000" algn="ctr">
              <a:buFontTx/>
              <a:defRPr sz="6000"/>
            </a:lvl5p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A3BA00D-43D7-6E56-9983-B503EECD6FE0}"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Comparison with Subtitle">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r>
              <a:t>Click to edit page title</a:t>
            </a:r>
          </a:p>
        </p:txBody>
      </p:sp>
      <p:sp>
        <p:nvSpPr>
          <p:cNvPr id="3" name="Body Level One…"/>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wYAAGpIAABqCAAAEAAAACYAAAAIAAAAAYAAAAAAAAA="/>
              </a:ext>
            </a:extLst>
          </p:cNvSpPr>
          <p:nvPr>
            <p:ph idx="1"/>
          </p:nvPr>
        </p:nvSpPr>
        <p:spPr>
          <a:xfrm>
            <a:off x="431800" y="1007745"/>
            <a:ext cx="11339830" cy="360045"/>
          </a:xfrm>
        </p:spPr>
        <p:txBody>
          <a:bodyPr/>
          <a:lstStyle>
            <a:lvl1pPr marL="0" indent="0">
              <a:buNone/>
            </a:lvl1pPr>
            <a:lvl2pPr marL="0" indent="0">
              <a:buNone/>
            </a:lvl2pPr>
            <a:lvl3pPr marL="0" indent="0">
              <a:buNone/>
            </a:lvl3pPr>
            <a:lvl4pPr marL="0" indent="0">
              <a:buNone/>
            </a:lvl4pPr>
            <a:lvl5pPr marL="0" indent="0">
              <a:buNone/>
            </a:lvl5pPr>
          </a:lstStyle>
          <a:p>
            <a:r>
              <a:t>Subtitle</a:t>
            </a:r>
          </a:p>
          <a:p>
            <a:pPr lvl="1"/>
            <a:endParaRPr/>
          </a:p>
          <a:p>
            <a:pPr lvl="2"/>
            <a:endParaRPr/>
          </a:p>
          <a:p>
            <a:pPr lvl="3"/>
            <a:endParaRPr/>
          </a:p>
          <a:p>
            <a:pPr lvl="4"/>
            <a:endParaRPr/>
          </a:p>
        </p:txBody>
      </p:sp>
      <p:sp>
        <p:nvSpPr>
          <p:cNvPr id="4" name="Comparison Left Placeholder 1"/>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g4AAFIkAABpEAAAEAAAACYAAAAIAAAAAQAAAAAAAAA="/>
              </a:ext>
            </a:extLst>
          </p:cNvSpPr>
          <p:nvPr>
            <p:ph idx="21"/>
          </p:nvPr>
        </p:nvSpPr>
        <p:spPr>
          <a:xfrm>
            <a:off x="431800" y="2307590"/>
            <a:ext cx="5472430" cy="360045"/>
          </a:xfrm>
        </p:spPr>
        <p:txBody>
          <a:bodyPr/>
          <a:lstStyle/>
          <a:p>
            <a:endParaRPr/>
          </a:p>
        </p:txBody>
      </p:sp>
      <p:sp>
        <p:nvSpPr>
          <p:cNvPr id="5" name="Text Placeholder 4"/>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BJgAATREAAGtIAAAWJgAAEAAAACYAAAAIAAAAAQAAAAAAAAA="/>
              </a:ext>
            </a:extLst>
          </p:cNvSpPr>
          <p:nvPr>
            <p:ph idx="22"/>
          </p:nvPr>
        </p:nvSpPr>
        <p:spPr>
          <a:xfrm>
            <a:off x="6299835" y="2812415"/>
            <a:ext cx="5472430" cy="3378835"/>
          </a:xfrm>
        </p:spPr>
        <p:txBody>
          <a:bodyPr/>
          <a:lstStyle/>
          <a:p>
            <a:endParaRPr/>
          </a:p>
        </p:txBody>
      </p:sp>
      <p:sp>
        <p:nvSpPr>
          <p:cNvPr id="6"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A3BB33D-73D7-6E45-9983-8510FDCD6FD0}"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hank You">
    <p:bg>
      <p:bgPr>
        <a:solidFill>
          <a:srgbClr val="F2F2F2"/>
        </a:solidFill>
        <a:effectLst/>
      </p:bgPr>
    </p:bg>
    <p:spTree>
      <p:nvGrpSpPr>
        <p:cNvPr id="1" name=""/>
        <p:cNvGrpSpPr/>
        <p:nvPr/>
      </p:nvGrpSpPr>
      <p:grpSpPr>
        <a:xfrm>
          <a:off x="0" y="0"/>
          <a:ext cx="0" cy="0"/>
          <a:chOff x="0" y="0"/>
          <a:chExt cx="0" cy="0"/>
        </a:xfrm>
      </p:grpSpPr>
      <p:sp>
        <p:nvSpPr>
          <p:cNvPr id="2" name="Thank You"/>
          <p:cNvSpPr>
            <a:spLocks noGrp="1" noChangeArrowheads="1"/>
            <a:extLst>
              <a:ext uri="smNativeData">
                <pr:smNativeData xmlns="" xmlns:p14="http://schemas.microsoft.com/office/powerpoint/2010/main" xmlns:pr="smNativeData" val="SMDATA_13_GvW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INAAANxEAAABLAABzFwAAEAAAACYAAAAIAAAAvYAAAH8AAAA="/>
              </a:ext>
            </a:extLst>
          </p:cNvSpPr>
          <p:nvPr>
            <p:ph type="title"/>
          </p:nvPr>
        </p:nvSpPr>
        <p:spPr>
          <a:xfrm>
            <a:off x="8458200" y="2798445"/>
            <a:ext cx="3733800" cy="1013460"/>
          </a:xfrm>
          <a:solidFill>
            <a:srgbClr val="FFFFFF"/>
          </a:solidFill>
        </p:spPr>
        <p:txBody>
          <a:bodyPr vert="horz" wrap="square" lIns="179705" tIns="179705" rIns="179705" bIns="179705" numCol="1" spcCol="215900" anchor="t">
            <a:prstTxWarp prst="textNoShape">
              <a:avLst/>
            </a:prstTxWarp>
          </a:bodyPr>
          <a:lstStyle>
            <a:lvl1pPr algn="r">
              <a:defRPr sz="6000" spc="-13"/>
            </a:lvl1pPr>
          </a:lstStyle>
          <a:p>
            <a:r>
              <a:t>Thank You</a:t>
            </a:r>
          </a:p>
        </p:txBody>
      </p:sp>
      <p:sp>
        <p:nvSpPr>
          <p:cNvPr id="3" name="Body Level One…"/>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WRgAAO9FAABMGgAAEAAAACYAAAAIAAAAgYAAAH8AAAA="/>
              </a:ext>
            </a:extLst>
          </p:cNvSpPr>
          <p:nvPr>
            <p:ph idx="1"/>
          </p:nvPr>
        </p:nvSpPr>
        <p:spPr>
          <a:xfrm>
            <a:off x="8458200" y="3957955"/>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vl2pPr marL="0" indent="0" algn="r">
              <a:buNone/>
              <a:defRPr>
                <a:solidFill>
                  <a:srgbClr val="FFFFFF"/>
                </a:solidFill>
              </a:defRPr>
            </a:lvl2pPr>
            <a:lvl3pPr marL="0" indent="0" algn="r">
              <a:buNone/>
              <a:defRPr>
                <a:solidFill>
                  <a:srgbClr val="FFFFFF"/>
                </a:solidFill>
              </a:defRPr>
            </a:lvl3pPr>
            <a:lvl4pPr marL="0" indent="0" algn="r">
              <a:buNone/>
              <a:defRPr>
                <a:solidFill>
                  <a:srgbClr val="FFFFFF"/>
                </a:solidFill>
              </a:defRPr>
            </a:lvl4pPr>
            <a:lvl5pPr marL="0" indent="0" algn="r">
              <a:buNone/>
              <a:defRPr>
                <a:solidFill>
                  <a:srgbClr val="FFFFFF"/>
                </a:solidFill>
              </a:defRPr>
            </a:lvl5pPr>
          </a:lstStyle>
          <a:p>
            <a:r>
              <a:t>Full Name</a:t>
            </a:r>
          </a:p>
          <a:p>
            <a:pPr lvl="1"/>
            <a:endParaRPr/>
          </a:p>
          <a:p>
            <a:pPr lvl="2"/>
            <a:endParaRPr/>
          </a:p>
          <a:p>
            <a:pPr lvl="3"/>
            <a:endParaRPr/>
          </a:p>
          <a:p>
            <a:pPr lvl="4"/>
            <a:endParaRPr/>
          </a:p>
        </p:txBody>
      </p:sp>
      <p:sp>
        <p:nvSpPr>
          <p:cNvPr id="4" name="Text Placeholder 6"/>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fhoAAO9FAABxHAAAEAAAACYAAAAIAAAAgYAAAH8AAAA="/>
              </a:ext>
            </a:extLst>
          </p:cNvSpPr>
          <p:nvPr>
            <p:ph idx="21"/>
          </p:nvPr>
        </p:nvSpPr>
        <p:spPr>
          <a:xfrm>
            <a:off x="8458200" y="4306570"/>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r>
              <a:t>Phone Number</a:t>
            </a:r>
          </a:p>
        </p:txBody>
      </p:sp>
      <p:sp>
        <p:nvSpPr>
          <p:cNvPr id="5" name="Text Placeholder 7"/>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pBwAAO9FAACXHgAAEAAAACYAAAAIAAAAgYAAAH8AAAA="/>
              </a:ext>
            </a:extLst>
          </p:cNvSpPr>
          <p:nvPr>
            <p:ph idx="22"/>
          </p:nvPr>
        </p:nvSpPr>
        <p:spPr>
          <a:xfrm>
            <a:off x="8458200" y="4655820"/>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r>
              <a:t>Email or Social Media Handle</a:t>
            </a:r>
          </a:p>
        </p:txBody>
      </p:sp>
      <p:sp>
        <p:nvSpPr>
          <p:cNvPr id="6" name="Text Placeholder 8"/>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yh4AAO9FAAC8IAAAEAAAACYAAAAIAAAAgYAAAH8AAAA="/>
              </a:ext>
            </a:extLst>
          </p:cNvSpPr>
          <p:nvPr>
            <p:ph idx="23"/>
          </p:nvPr>
        </p:nvSpPr>
        <p:spPr>
          <a:xfrm>
            <a:off x="8458200" y="5005070"/>
            <a:ext cx="2910205" cy="316230"/>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r>
              <a:t>Company Website</a:t>
            </a:r>
          </a:p>
        </p:txBody>
      </p:sp>
      <p:sp>
        <p:nvSpPr>
          <p:cNvPr id="7" name="Rectangle 14"/>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8" name="Rectangle 13"/>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GAAAAAQAAAAAAAAAAAAAAAAAAAAAAAAAAAAAAAAAAAAAAAAAAAAAAAH9/fwAAAAA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9" name="Rectangle 12"/>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a2toAAAAAAQAAAAAAAAAAAAAAAAAAAAAAAAAAAAAAAAAAAAAAAAAAAAAAAH9/fwAAAAA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10" name="Rectangle 7"/>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INAAAhhAAAABLAAA7EQAAEAAAACYAAAAIAAAA//////////8="/>
              </a:ext>
            </a:extLst>
          </p:cNvSpPr>
          <p:nvPr/>
        </p:nvSpPr>
        <p:spPr>
          <a:xfrm>
            <a:off x="8458200" y="2686050"/>
            <a:ext cx="3733800" cy="114935"/>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11"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A3BC8C6-88D7-6E3E-9983-7E6B86CD6F2B}"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omparison with Subtitle">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r>
              <a:t>Click to edit page title</a:t>
            </a:r>
          </a:p>
        </p:txBody>
      </p:sp>
      <p:sp>
        <p:nvSpPr>
          <p:cNvPr id="3" name="Body Level One…"/>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wYAAGpIAABqCAAAEAAAACYAAAAIAAAAAYAAAAAAAAA="/>
              </a:ext>
            </a:extLst>
          </p:cNvSpPr>
          <p:nvPr>
            <p:ph idx="1"/>
          </p:nvPr>
        </p:nvSpPr>
        <p:spPr>
          <a:xfrm>
            <a:off x="431800" y="1007745"/>
            <a:ext cx="11339830" cy="360045"/>
          </a:xfrm>
        </p:spPr>
        <p:txBody>
          <a:bodyPr/>
          <a:lstStyle>
            <a:lvl1pPr marL="0" indent="0">
              <a:buNone/>
            </a:lvl1pPr>
            <a:lvl2pPr marL="0" indent="0">
              <a:buNone/>
            </a:lvl2pPr>
            <a:lvl3pPr marL="0" indent="0">
              <a:buNone/>
            </a:lvl3pPr>
            <a:lvl4pPr marL="0" indent="0">
              <a:buNone/>
            </a:lvl4pPr>
            <a:lvl5pPr marL="0" indent="0">
              <a:buNone/>
            </a:lvl5pPr>
          </a:lstStyle>
          <a:p>
            <a:r>
              <a:t>Subtitle</a:t>
            </a:r>
          </a:p>
          <a:p>
            <a:pPr lvl="1"/>
            <a:endParaRPr/>
          </a:p>
          <a:p>
            <a:pPr lvl="2"/>
            <a:endParaRPr/>
          </a:p>
          <a:p>
            <a:pPr lvl="3"/>
            <a:endParaRPr/>
          </a:p>
          <a:p>
            <a:pPr lvl="4"/>
            <a:endParaRPr/>
          </a:p>
        </p:txBody>
      </p:sp>
      <p:sp>
        <p:nvSpPr>
          <p:cNvPr id="4" name="Comparison Left Placeholder 1"/>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g4AAFIkAABpEAAAEAAAACYAAAAIAAAAAQAAAAAAAAA="/>
              </a:ext>
            </a:extLst>
          </p:cNvSpPr>
          <p:nvPr>
            <p:ph idx="21"/>
          </p:nvPr>
        </p:nvSpPr>
        <p:spPr>
          <a:xfrm>
            <a:off x="431800" y="2307590"/>
            <a:ext cx="5472430" cy="360045"/>
          </a:xfrm>
        </p:spPr>
        <p:txBody>
          <a:bodyPr/>
          <a:lstStyle/>
          <a:p>
            <a:endParaRPr/>
          </a:p>
        </p:txBody>
      </p:sp>
      <p:sp>
        <p:nvSpPr>
          <p:cNvPr id="5" name="Text Placeholder 4"/>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BJgAATREAAGtIAAAWJgAAEAAAACYAAAAIAAAAAQAAAAAAAAA="/>
              </a:ext>
            </a:extLst>
          </p:cNvSpPr>
          <p:nvPr>
            <p:ph idx="22"/>
          </p:nvPr>
        </p:nvSpPr>
        <p:spPr>
          <a:xfrm>
            <a:off x="6299835" y="2812415"/>
            <a:ext cx="5472430" cy="3378835"/>
          </a:xfrm>
        </p:spPr>
        <p:txBody>
          <a:bodyPr/>
          <a:lstStyle/>
          <a:p>
            <a:endParaRPr/>
          </a:p>
        </p:txBody>
      </p:sp>
      <p:sp>
        <p:nvSpPr>
          <p:cNvPr id="6"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A3BD2B4-FAD7-6E24-9983-0C719CCD6F59}"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ivier Slide 2">
    <p:bg>
      <p:bgPr>
        <a:solidFill>
          <a:srgbClr val="404040"/>
        </a:solidFill>
        <a:effectLst/>
      </p:bgPr>
    </p:bg>
    <p:spTree>
      <p:nvGrpSpPr>
        <p:cNvPr id="1" name=""/>
        <p:cNvGrpSpPr/>
        <p:nvPr/>
      </p:nvGrpSpPr>
      <p:grpSpPr>
        <a:xfrm>
          <a:off x="0" y="0"/>
          <a:ext cx="0" cy="0"/>
          <a:chOff x="0" y="0"/>
          <a:chExt cx="0" cy="0"/>
        </a:xfrm>
      </p:grpSpPr>
      <p:sp>
        <p:nvSpPr>
          <p:cNvPr id="2" name="Click to edit section divider"/>
          <p:cNvSpPr>
            <a:spLocks noGrp="1" noChangeArrowheads="1"/>
            <a:extLst>
              <a:ext uri="smNativeData">
                <pr:smNativeData xmlns="" xmlns:p14="http://schemas.microsoft.com/office/powerpoint/2010/main" xmlns:pr="smNativeData" val="SMDATA_13_GvWSXxMAAAAlAAAAZAAAAA0AAAAAGwEAABsBAAAbAQAAGwEAAAAAAAAB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NgC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9////RA0AAKQkAABQGQAAEAAAACYAAAAIAAAAPYAAAH8AAAA="/>
              </a:ext>
            </a:extLst>
          </p:cNvSpPr>
          <p:nvPr>
            <p:ph type="title"/>
          </p:nvPr>
        </p:nvSpPr>
        <p:spPr>
          <a:xfrm>
            <a:off x="-1905" y="2156460"/>
            <a:ext cx="5958205" cy="1958340"/>
          </a:xfrm>
          <a:solidFill>
            <a:srgbClr val="FFFFFF"/>
          </a:solidFill>
        </p:spPr>
        <p:txBody>
          <a:bodyPr vert="horz" wrap="square" lIns="179705" tIns="179705" rIns="179705" bIns="179705" numCol="1" spcCol="215900" anchor="ctr">
            <a:prstTxWarp prst="textNoShape">
              <a:avLst/>
            </a:prstTxWarp>
          </a:bodyPr>
          <a:lstStyle>
            <a:lvl1pPr>
              <a:defRPr sz="6000" b="0" spc="-13">
                <a:latin typeface="Corbel" pitchFamily="2" charset="0"/>
                <a:ea typeface="Calibri" pitchFamily="2" charset="0"/>
                <a:cs typeface="Calibri" pitchFamily="2" charset="0"/>
              </a:defRPr>
            </a:lvl1pPr>
          </a:lstStyle>
          <a:p>
            <a:r>
              <a:t>Click to edit section divider</a:t>
            </a:r>
          </a:p>
        </p:txBody>
      </p:sp>
      <p:sp>
        <p:nvSpPr>
          <p:cNvPr id="3" name="Body Level One…"/>
          <p:cNvSpPr>
            <a:spLocks noGrp="1" noChangeArrowheads="1"/>
            <a:extLst>
              <a:ext uri="smNativeData">
                <pr:smNativeData xmlns="" xmlns:p14="http://schemas.microsoft.com/office/powerpoint/2010/main" xmlns:pr="smNativeData" val="SMDATA_13_GvW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Q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AAAAAAShkAAKQkAAAPIAAAEAAAACYAAAAIAAAAPYAAAH8AAAA="/>
              </a:ext>
            </a:extLst>
          </p:cNvSpPr>
          <p:nvPr>
            <p:ph idx="1"/>
          </p:nvPr>
        </p:nvSpPr>
        <p:spPr>
          <a:xfrm>
            <a:off x="0" y="4110990"/>
            <a:ext cx="5956300" cy="1100455"/>
          </a:xfrm>
          <a:solidFill>
            <a:srgbClr val="000000">
              <a:alpha val="79000"/>
            </a:srgbClr>
          </a:solidFill>
        </p:spPr>
        <p:txBody>
          <a:bodyPr vert="horz" wrap="square" lIns="179705" tIns="179705" rIns="179705" bIns="179705" numCol="1" spcCol="215900" anchor="t">
            <a:prstTxWarp prst="textNoShape">
              <a:avLst/>
            </a:prstTxWarp>
          </a:bodyPr>
          <a:lstStyle>
            <a:lvl1pPr marL="0" indent="0">
              <a:buNone/>
              <a:defRPr>
                <a:solidFill>
                  <a:srgbClr val="FFFFFF"/>
                </a:solidFill>
              </a:defRPr>
            </a:lvl1pPr>
            <a:lvl2pPr marL="0" indent="0">
              <a:buNone/>
              <a:defRPr>
                <a:solidFill>
                  <a:srgbClr val="FFFFFF"/>
                </a:solidFill>
              </a:defRPr>
            </a:lvl2pPr>
            <a:lvl3pPr marL="0" indent="0">
              <a:buNone/>
              <a:defRPr>
                <a:solidFill>
                  <a:srgbClr val="FFFFFF"/>
                </a:solidFill>
              </a:defRPr>
            </a:lvl3pPr>
            <a:lvl4pPr marL="0" indent="0">
              <a:buNone/>
              <a:defRPr>
                <a:solidFill>
                  <a:srgbClr val="FFFFFF"/>
                </a:solidFill>
              </a:defRPr>
            </a:lvl4pPr>
            <a:lvl5pPr marL="0" indent="0">
              <a:buNone/>
              <a:defRPr>
                <a:solidFill>
                  <a:srgbClr val="FFFFFF"/>
                </a:solidFill>
              </a:defRPr>
            </a:lvl5pPr>
          </a:lstStyle>
          <a:p>
            <a:r>
              <a:t>Click to edit Master subtitle style</a:t>
            </a:r>
          </a:p>
          <a:p>
            <a:pPr lvl="1"/>
            <a:endParaRPr/>
          </a:p>
          <a:p>
            <a:pPr lvl="2"/>
            <a:endParaRPr/>
          </a:p>
          <a:p>
            <a:pPr lvl="3"/>
            <a:endParaRPr/>
          </a:p>
          <a:p>
            <a:pPr lvl="4"/>
            <a:endParaRPr/>
          </a:p>
        </p:txBody>
      </p:sp>
      <p:sp>
        <p:nvSpPr>
          <p:cNvPr id="4" name="Rectangle 7"/>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AAAAAADCAAANUOAADBIAAAEAAAACYAAAAIAAAA//////////8="/>
              </a:ext>
            </a:extLst>
          </p:cNvSpPr>
          <p:nvPr/>
        </p:nvSpPr>
        <p:spPr>
          <a:xfrm>
            <a:off x="0" y="5209540"/>
            <a:ext cx="2411095" cy="114935"/>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endParaRPr/>
          </a:p>
        </p:txBody>
      </p:sp>
      <p:sp>
        <p:nvSpPr>
          <p:cNvPr id="5" name="Rectangle 12"/>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CYAAAAMAAAAEAAAAAAAAAAAAAAAAAAAAAAAAAAeAAAAaAAAAAAAAAAAAAAAAAAAAAAAAAAAAAAAECcAABAnAAAAAAAAAAAAAAAAAAAAAAAAAAAAAAAAAAAAAAAAAAAAABQAAAAAAAAAwMD/AAAAAABkAAAAMgAAAAAAAABkAAAAAAAAAH9/fwAKAAAAHwAAAFQAAADa2toA8vLyAQAAAAAAAAAAAAAAAAAAAAAAAAAAAAAAAAAAAAAAAAAAAAAAAH9/fwBTU1M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6" name="Rectangle 13"/>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IAAAAMAAAAEAAAAAAAAAAAAAAAAAAAAAAAAAAeAAAAaAAAAAAAAAAAAAAAAAAAAAAAAAAAAAAAECcAABAnAAAAAAAAAAAAAAAAAAAAAAAAAAAAAAAAAAAAAAAAAAAAABQAAAAAAAAAwMD/AAAAAABkAAAAMgAAAAAAAABkAAAAAAAAAH9/fwAKAAAAHwAAAFQAAADoBVQG8vLyAQAAAAAAAAAAAAAAAAAAAAAAAAAAAAAAAAAAAAAAAAAAAAAAAH9/fwBTU1M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7" name="Rectangle 14"/>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CY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8"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I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A3BF957-19D7-6E0F-9983-EF5AB7CD6FBA}"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ext Image Layout 1">
    <p:spTree>
      <p:nvGrpSpPr>
        <p:cNvPr id="1" name=""/>
        <p:cNvGrpSpPr/>
        <p:nvPr/>
      </p:nvGrpSpPr>
      <p:grpSpPr>
        <a:xfrm>
          <a:off x="0" y="0"/>
          <a:ext cx="0" cy="0"/>
          <a:chOff x="0" y="0"/>
          <a:chExt cx="0" cy="0"/>
        </a:xfrm>
      </p:grpSpPr>
      <p:sp>
        <p:nvSpPr>
          <p:cNvPr id="2" name="Picture Placeholder 6"/>
          <p:cNvSpPr>
            <a:spLocks noGrp="1" noChangeArrowheads="1"/>
            <a:extLst>
              <a:ext uri="smNativeData">
                <pr:smNativeData xmlns="" xmlns:p14="http://schemas.microsoft.com/office/powerpoint/2010/main" xmlns:pr="smNativeData" val="SMDATA_13_GvWSXxMAAAAlAAAAZAAAAA0AAAAAkAAAAEgAAACQ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B0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AJQAAAAAAAABLAAAyJwAAEAAAACYAAAAIAAAAPaAAAAAAAAA="/>
              </a:ext>
            </a:extLst>
          </p:cNvSpPr>
          <p:nvPr>
            <p:ph type="pic" idx="21"/>
          </p:nvPr>
        </p:nvSpPr>
        <p:spPr>
          <a:xfrm>
            <a:off x="6096000" y="0"/>
            <a:ext cx="6096000" cy="6371590"/>
          </a:xfrm>
        </p:spPr>
        <p:txBody>
          <a:bodyPr vert="horz" wrap="square" lIns="91440" tIns="45720" rIns="91440" bIns="45720" numCol="1" spcCol="215900" anchor="t">
            <a:prstTxWarp prst="textNoShape">
              <a:avLst/>
            </a:prstTxWarp>
          </a:bodyPr>
          <a:lstStyle/>
          <a:p>
            <a:endParaRPr/>
          </a:p>
        </p:txBody>
      </p:sp>
      <p:sp>
        <p:nvSpPr>
          <p:cNvPr id="3" name="Edit page title"/>
          <p:cNvSpPr>
            <a:spLocks noGrp="1" noChangeArrowheads="1"/>
            <a:extLst>
              <a:ext uri="smNativeData">
                <pr:smNativeData xmlns="" xmlns:p14="http://schemas.microsoft.com/office/powerpoint/2010/main" xmlns:pr="smNativeData" val="SMDATA_13_GvWSXxMAAAAlAAAAZAAAAA0AAAAAGwEAABsBAAAbAQAAGwEAAAAAAAAB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I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AKwAAZRcAAFhIAAB0HQAAEAAAACYAAAAIAAAAPYAAAH8AAAA="/>
              </a:ext>
            </a:extLst>
          </p:cNvSpPr>
          <p:nvPr>
            <p:ph type="title"/>
          </p:nvPr>
        </p:nvSpPr>
        <p:spPr>
          <a:xfrm>
            <a:off x="7112000" y="3803015"/>
            <a:ext cx="4648200" cy="984885"/>
          </a:xfrm>
          <a:solidFill>
            <a:srgbClr val="FFFFFF"/>
          </a:solidFill>
        </p:spPr>
        <p:txBody>
          <a:bodyPr vert="horz" wrap="square" lIns="179705" tIns="179705" rIns="179705" bIns="179705" numCol="1" spcCol="215900" anchor="ctr">
            <a:prstTxWarp prst="textNoShape">
              <a:avLst/>
            </a:prstTxWarp>
          </a:bodyPr>
          <a:lstStyle>
            <a:lvl1pPr algn="r">
              <a:defRPr sz="6000" spc="-13"/>
            </a:lvl1pPr>
          </a:lstStyle>
          <a:p>
            <a:r>
              <a:t>Edit page title</a:t>
            </a:r>
          </a:p>
        </p:txBody>
      </p:sp>
      <p:sp>
        <p:nvSpPr>
          <p:cNvPr id="4" name="Body Level One…"/>
          <p:cNvSpPr>
            <a:spLocks noGrp="1" noChangeArrowheads="1"/>
            <a:extLst>
              <a:ext uri="smNativeData">
                <pr:smNativeData xmlns="" xmlns:p14="http://schemas.microsoft.com/office/powerpoint/2010/main" xmlns:pr="smNativeData" val="SMDATA_13_GvW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DAKwAAdB0AAFhIAACbJAAAEAAAACYAAAAIAAAAPYAAAH8AAAA="/>
              </a:ext>
            </a:extLst>
          </p:cNvSpPr>
          <p:nvPr>
            <p:ph idx="1"/>
          </p:nvPr>
        </p:nvSpPr>
        <p:spPr>
          <a:xfrm>
            <a:off x="7112000" y="4787900"/>
            <a:ext cx="4648200" cy="1162685"/>
          </a:xfrm>
          <a:solidFill>
            <a:srgbClr val="000000">
              <a:alpha val="79000"/>
            </a:srgbClr>
          </a:solidFill>
        </p:spPr>
        <p:txBody>
          <a:bodyPr vert="horz" wrap="square" lIns="179705" tIns="179705" rIns="179705" bIns="179705" numCol="1" spcCol="215900" anchor="t">
            <a:prstTxWarp prst="textNoShape">
              <a:avLst/>
            </a:prstTxWarp>
          </a:bodyPr>
          <a:lstStyle>
            <a:lvl1pPr marL="0" indent="0" algn="r">
              <a:buNone/>
              <a:defRPr>
                <a:solidFill>
                  <a:srgbClr val="FFFFFF"/>
                </a:solidFill>
              </a:defRPr>
            </a:lvl1pPr>
            <a:lvl2pPr marL="0" indent="0" algn="r">
              <a:buNone/>
              <a:defRPr>
                <a:solidFill>
                  <a:srgbClr val="FFFFFF"/>
                </a:solidFill>
              </a:defRPr>
            </a:lvl2pPr>
            <a:lvl3pPr marL="0" indent="0" algn="r">
              <a:buNone/>
              <a:defRPr>
                <a:solidFill>
                  <a:srgbClr val="FFFFFF"/>
                </a:solidFill>
              </a:defRPr>
            </a:lvl3pPr>
            <a:lvl4pPr marL="0" indent="0" algn="r">
              <a:buNone/>
              <a:defRPr>
                <a:solidFill>
                  <a:srgbClr val="FFFFFF"/>
                </a:solidFill>
              </a:defRPr>
            </a:lvl4pPr>
            <a:lvl5pPr marL="0" indent="0" algn="r">
              <a:buNone/>
              <a:defRPr>
                <a:solidFill>
                  <a:srgbClr val="FFFFFF"/>
                </a:solidFill>
              </a:defRPr>
            </a:lvl5pPr>
          </a:lstStyle>
          <a:p>
            <a:r>
              <a:t>Subtitle</a:t>
            </a:r>
          </a:p>
          <a:p>
            <a:pPr lvl="1"/>
            <a:endParaRPr/>
          </a:p>
          <a:p>
            <a:pPr lvl="2"/>
            <a:endParaRPr/>
          </a:p>
          <a:p>
            <a:pPr lvl="3"/>
            <a:endParaRPr/>
          </a:p>
          <a:p>
            <a:pPr lvl="4"/>
            <a:endParaRPr/>
          </a:p>
        </p:txBody>
      </p:sp>
      <p:sp>
        <p:nvSpPr>
          <p:cNvPr id="5" name="Rectangle 7"/>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GAAAAAQAAAAAAAAAAAAAAAAAAAAAAAAAAAAAAAAAAAAAAAAAAAAAAAH9/fwAAAAADzMzMAMDA/wB/f38AAAAAAAAAAAAAAAAAAAAAAAAAAAAhAAAAGAAAABQAAACCOQAAxBYAAFhIAAB5FwAAEAAAACYAAAAIAAAA//////////8="/>
              </a:ext>
            </a:extLst>
          </p:cNvSpPr>
          <p:nvPr/>
        </p:nvSpPr>
        <p:spPr>
          <a:xfrm>
            <a:off x="9348470" y="3700780"/>
            <a:ext cx="2411730" cy="114935"/>
          </a:xfrm>
          <a:prstGeom prst="rect">
            <a:avLst/>
          </a:prstGeom>
          <a:solidFill>
            <a:schemeClr val="accent2"/>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endParaRPr/>
          </a:p>
        </p:txBody>
      </p:sp>
      <p:sp>
        <p:nvSpPr>
          <p:cNvPr id="6"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A3B8370-3ED7-6E75-9983-C820CDCD6F9D}"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ext Image Layout 2">
    <p:spTree>
      <p:nvGrpSpPr>
        <p:cNvPr id="1" name=""/>
        <p:cNvGrpSpPr/>
        <p:nvPr/>
      </p:nvGrpSpPr>
      <p:grpSpPr>
        <a:xfrm>
          <a:off x="0" y="0"/>
          <a:ext cx="0" cy="0"/>
          <a:chOff x="0" y="0"/>
          <a:chExt cx="0" cy="0"/>
        </a:xfrm>
      </p:grpSpPr>
      <p:sp>
        <p:nvSpPr>
          <p:cNvPr id="2" name="Picture Placeholder 6"/>
          <p:cNvSpPr>
            <a:spLocks noGrp="1" noChangeArrowheads="1"/>
            <a:extLst>
              <a:ext uri="smNativeData">
                <pr:smNativeData xmlns="" xmlns:p14="http://schemas.microsoft.com/office/powerpoint/2010/main" xmlns:pr="smNativeData" val="SMDATA_13_GvWSXxMAAAAlAAAAZAAAAA0AAAAAkAAAAEgAAACQ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AAAAAAAAAAIAlAAAyJwAAEAAAACYAAAAIAAAAPaAAAAAAAAA="/>
              </a:ext>
            </a:extLst>
          </p:cNvSpPr>
          <p:nvPr>
            <p:ph type="pic" idx="21"/>
          </p:nvPr>
        </p:nvSpPr>
        <p:spPr>
          <a:xfrm>
            <a:off x="0" y="0"/>
            <a:ext cx="6096000" cy="6371590"/>
          </a:xfrm>
        </p:spPr>
        <p:txBody>
          <a:bodyPr vert="horz" wrap="square" lIns="91440" tIns="45720" rIns="91440" bIns="45720" numCol="1" spcCol="215900" anchor="t">
            <a:prstTxWarp prst="textNoShape">
              <a:avLst/>
            </a:prstTxWarp>
          </a:bodyPr>
          <a:lstStyle/>
          <a:p>
            <a:endParaRPr/>
          </a:p>
        </p:txBody>
      </p:sp>
      <p:sp>
        <p:nvSpPr>
          <p:cNvPr id="3" name="Click to edit page title"/>
          <p:cNvSpPr>
            <a:spLocks noGrp="1" noChangeArrowheads="1"/>
            <a:extLst>
              <a:ext uri="smNativeData">
                <pr:smNativeData xmlns="" xmlns:p14="http://schemas.microsoft.com/office/powerpoint/2010/main" xmlns:pr="smNativeData" val="SMDATA_13_GvWSXxMAAAAlAAAAZAAAAA0AAAAAGwEAABsBAAAbAQAAGwEAAAAAAAABAAAAAAAAAAEAAABQAAAAAAAAAAAA4D8AAAAAAADgPwAAAAAAAOA/AAAAAAAA4D8AAAAAAADgPwAAAAAAAOA/AAAAAAAA4D8AAAAAAADgPwAAAAAAAOA/AAAAAAAA4D8CAAAAjAAAAAEAAAAAAAAA8vLy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y8vIAAAAAAQAAAAAAAAAAAAAAAAAAAAAAAAAAAAAAAAAAAAAAAAAAAAAAAH9/fwAAAAADzMzMAMDA/wB/f38AAAAAAAAAAAAAAAAAAAAAAAAAAAAhAAAAGAAAABQAAAB8HwAAgQsAAFhIAABrEgAAEAAAACYAAAAIAAAAPYAAAH8AAAA="/>
              </a:ext>
            </a:extLst>
          </p:cNvSpPr>
          <p:nvPr>
            <p:ph type="title"/>
          </p:nvPr>
        </p:nvSpPr>
        <p:spPr>
          <a:xfrm>
            <a:off x="5118100" y="1870075"/>
            <a:ext cx="6642100" cy="1123950"/>
          </a:xfrm>
          <a:solidFill>
            <a:srgbClr val="F2F2F2"/>
          </a:solidFill>
        </p:spPr>
        <p:txBody>
          <a:bodyPr vert="horz" wrap="square" lIns="179705" tIns="179705" rIns="179705" bIns="179705" numCol="1" spcCol="215900" anchor="ctr">
            <a:prstTxWarp prst="textNoShape">
              <a:avLst/>
            </a:prstTxWarp>
          </a:bodyPr>
          <a:lstStyle>
            <a:lvl1pPr>
              <a:defRPr sz="6000" spc="-13"/>
            </a:lvl1pPr>
          </a:lstStyle>
          <a:p>
            <a:r>
              <a:t>Click to edit page title</a:t>
            </a:r>
          </a:p>
        </p:txBody>
      </p:sp>
      <p:sp>
        <p:nvSpPr>
          <p:cNvPr id="4" name="Body Level One…"/>
          <p:cNvSpPr>
            <a:spLocks noGrp="1" noChangeArrowheads="1"/>
            <a:extLst>
              <a:ext uri="smNativeData">
                <pr:smNativeData xmlns="" xmlns:p14="http://schemas.microsoft.com/office/powerpoint/2010/main" xmlns:pr="smNativeData" val="SMDATA_13_GvW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B8HwAAaxIAAFhIAAANFgAAEAAAACYAAAAIAAAAPYAAAH8AAAA="/>
              </a:ext>
            </a:extLst>
          </p:cNvSpPr>
          <p:nvPr>
            <p:ph idx="1"/>
          </p:nvPr>
        </p:nvSpPr>
        <p:spPr>
          <a:xfrm>
            <a:off x="5118100" y="2994025"/>
            <a:ext cx="6642100" cy="590550"/>
          </a:xfrm>
          <a:solidFill>
            <a:srgbClr val="000000">
              <a:alpha val="79000"/>
            </a:srgbClr>
          </a:solidFill>
        </p:spPr>
        <p:txBody>
          <a:bodyPr vert="horz" wrap="square" lIns="179705" tIns="179705" rIns="179705" bIns="179705" numCol="1" spcCol="215900" anchor="t">
            <a:prstTxWarp prst="textNoShape">
              <a:avLst/>
            </a:prstTxWarp>
          </a:bodyPr>
          <a:lstStyle>
            <a:lvl1pPr marL="0" indent="0">
              <a:buNone/>
              <a:defRPr>
                <a:solidFill>
                  <a:srgbClr val="FFFFFF"/>
                </a:solidFill>
              </a:defRPr>
            </a:lvl1pPr>
            <a:lvl2pPr marL="0" indent="0">
              <a:buNone/>
              <a:defRPr>
                <a:solidFill>
                  <a:srgbClr val="FFFFFF"/>
                </a:solidFill>
              </a:defRPr>
            </a:lvl2pPr>
            <a:lvl3pPr marL="0" indent="0">
              <a:buNone/>
              <a:defRPr>
                <a:solidFill>
                  <a:srgbClr val="FFFFFF"/>
                </a:solidFill>
              </a:defRPr>
            </a:lvl3pPr>
            <a:lvl4pPr marL="0" indent="0">
              <a:buNone/>
              <a:defRPr>
                <a:solidFill>
                  <a:srgbClr val="FFFFFF"/>
                </a:solidFill>
              </a:defRPr>
            </a:lvl4pPr>
            <a:lvl5pPr marL="0" indent="0">
              <a:buNone/>
              <a:defRPr>
                <a:solidFill>
                  <a:srgbClr val="FFFFFF"/>
                </a:solidFill>
              </a:defRPr>
            </a:lvl5pPr>
          </a:lstStyle>
          <a:p>
            <a:r>
              <a:t>Subtitle</a:t>
            </a:r>
          </a:p>
          <a:p>
            <a:pPr lvl="1"/>
            <a:endParaRPr/>
          </a:p>
          <a:p>
            <a:pPr lvl="2"/>
            <a:endParaRPr/>
          </a:p>
          <a:p>
            <a:pPr lvl="3"/>
            <a:endParaRPr/>
          </a:p>
          <a:p>
            <a:pPr lvl="4"/>
            <a:endParaRPr/>
          </a:p>
        </p:txBody>
      </p:sp>
      <p:sp>
        <p:nvSpPr>
          <p:cNvPr id="5" name="Rectangle 7"/>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jPAAA1woAAFhIAACMCwAAEAAAACYAAAAIAAAA//////////8="/>
              </a:ext>
            </a:extLst>
          </p:cNvSpPr>
          <p:nvPr/>
        </p:nvSpPr>
        <p:spPr>
          <a:xfrm>
            <a:off x="9775825" y="1762125"/>
            <a:ext cx="1984375" cy="114935"/>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endParaRPr/>
          </a:p>
        </p:txBody>
      </p:sp>
      <p:sp>
        <p:nvSpPr>
          <p:cNvPr id="6"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A3BE7F0-BED7-6E11-9983-4844A9CD6F1D}"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mparison with Subtitle">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r>
              <a:t>Click to edit page title</a:t>
            </a:r>
          </a:p>
        </p:txBody>
      </p:sp>
      <p:sp>
        <p:nvSpPr>
          <p:cNvPr id="3" name="Body Level One…"/>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I7Ufn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wYAAGpIAABqCAAAEAAAACYAAAAIAAAAAYAAAAAAAAA="/>
              </a:ext>
            </a:extLst>
          </p:cNvSpPr>
          <p:nvPr>
            <p:ph idx="1"/>
          </p:nvPr>
        </p:nvSpPr>
        <p:spPr>
          <a:xfrm>
            <a:off x="431800" y="1007745"/>
            <a:ext cx="11339830" cy="360045"/>
          </a:xfrm>
        </p:spPr>
        <p:txBody>
          <a:bodyPr/>
          <a:lstStyle>
            <a:lvl1pPr marL="0" indent="0">
              <a:buNone/>
            </a:lvl1pPr>
            <a:lvl2pPr marL="0" indent="0">
              <a:buNone/>
            </a:lvl2pPr>
            <a:lvl3pPr marL="0" indent="0">
              <a:buNone/>
            </a:lvl3pPr>
            <a:lvl4pPr marL="0" indent="0">
              <a:buNone/>
            </a:lvl4pPr>
            <a:lvl5pPr marL="0" indent="0">
              <a:buNone/>
            </a:lvl5pPr>
          </a:lstStyle>
          <a:p>
            <a:r>
              <a:t>Subtitle</a:t>
            </a:r>
          </a:p>
          <a:p>
            <a:pPr lvl="1"/>
            <a:endParaRPr/>
          </a:p>
          <a:p>
            <a:pPr lvl="2"/>
            <a:endParaRPr/>
          </a:p>
          <a:p>
            <a:pPr lvl="3"/>
            <a:endParaRPr/>
          </a:p>
          <a:p>
            <a:pPr lvl="4"/>
            <a:endParaRPr/>
          </a:p>
        </p:txBody>
      </p:sp>
      <p:sp>
        <p:nvSpPr>
          <p:cNvPr id="4" name="Comparison Left Placeholder 1"/>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QVKa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g4AAFIkAABpEAAAEAAAACYAAAAIAAAAAQAAAAAAAAA="/>
              </a:ext>
            </a:extLst>
          </p:cNvSpPr>
          <p:nvPr>
            <p:ph idx="21"/>
          </p:nvPr>
        </p:nvSpPr>
        <p:spPr>
          <a:xfrm>
            <a:off x="431800" y="2307590"/>
            <a:ext cx="5472430" cy="360045"/>
          </a:xfrm>
        </p:spPr>
        <p:txBody>
          <a:bodyPr/>
          <a:lstStyle/>
          <a:p>
            <a:endParaRPr/>
          </a:p>
        </p:txBody>
      </p:sp>
      <p:sp>
        <p:nvSpPr>
          <p:cNvPr id="5" name="Comparison Left Placeholder 2"/>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Hj///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BJgAAMw4AAGtIAABoEAAAEAAAACYAAAAIAAAAAQAAAAAAAAA="/>
              </a:ext>
            </a:extLst>
          </p:cNvSpPr>
          <p:nvPr>
            <p:ph idx="22"/>
          </p:nvPr>
        </p:nvSpPr>
        <p:spPr>
          <a:xfrm>
            <a:off x="6299835" y="2308225"/>
            <a:ext cx="5472430" cy="358775"/>
          </a:xfrm>
        </p:spPr>
        <p:txBody>
          <a:bodyPr/>
          <a:lstStyle/>
          <a:p>
            <a:endParaRPr/>
          </a:p>
        </p:txBody>
      </p:sp>
      <p:sp>
        <p:nvSpPr>
          <p:cNvPr id="6" name="Text Placeholder 4"/>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CeBff4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BJgAATREAAGtIAAAWJgAAEAAAACYAAAAIAAAAAQAAAAAAAAA="/>
              </a:ext>
            </a:extLst>
          </p:cNvSpPr>
          <p:nvPr>
            <p:ph idx="23"/>
          </p:nvPr>
        </p:nvSpPr>
        <p:spPr>
          <a:xfrm>
            <a:off x="6299835" y="2812415"/>
            <a:ext cx="5472430" cy="3378835"/>
          </a:xfrm>
        </p:spPr>
        <p:txBody>
          <a:bodyPr/>
          <a:lstStyle/>
          <a:p>
            <a:endParaRPr/>
          </a:p>
        </p:txBody>
      </p:sp>
      <p:sp>
        <p:nvSpPr>
          <p:cNvPr id="7" name="Rectangle 9"/>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JQFcTE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CoAgAA7AwAAN0OAACgDQAAEAAAACYAAAAIAAAA//////////8="/>
              </a:ext>
            </a:extLst>
          </p:cNvSpPr>
          <p:nvPr/>
        </p:nvSpPr>
        <p:spPr>
          <a:xfrm>
            <a:off x="431800" y="2100580"/>
            <a:ext cx="1984375" cy="114300"/>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endParaRPr/>
          </a:p>
        </p:txBody>
      </p:sp>
      <p:sp>
        <p:nvSpPr>
          <p:cNvPr id="8" name="Rectangle 10"/>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qeJv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K8maIMAAAAEAAAAAAAAAAAAAAAAAAAAAAAAAAeAAAAaAAAAAAAAAAAAAAAAAAAAAAAAAAAAAAAECcAABAnAAAAAAAAAAAAAAAAAAAAAAAAAAAAAAAAAAAAAAAAAAAAABQAAAAAAAAAwMD/AAAAAABkAAAAMgAAAAAAAABkAAAAAAAAAH9/fwAKAAAAHwAAAFQAAACp4m8AAAAAAQAAAAAAAAAAAAAAAAAAAAAAAAAAAAAAAAAAAAAAAAAAAAAAAH9/fwAAAAADzMzMAMDA/wB/f38AAAAAAAAAAAAAAAAAAAAAAAAAAAAhAAAAGAAAABQAAADBJgAA7AwAAPYyAACgDQAAEAAAACYAAAAIAAAA//////////8="/>
              </a:ext>
            </a:extLst>
          </p:cNvSpPr>
          <p:nvPr/>
        </p:nvSpPr>
        <p:spPr>
          <a:xfrm>
            <a:off x="6299835" y="2100580"/>
            <a:ext cx="1984375" cy="114300"/>
          </a:xfrm>
          <a:prstGeom prst="rect">
            <a:avLst/>
          </a:prstGeom>
          <a:solidFill>
            <a:srgbClr val="A9E26F"/>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endParaRPr/>
          </a:p>
        </p:txBody>
      </p:sp>
      <p:sp>
        <p:nvSpPr>
          <p:cNvPr id="9"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HKgiKE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A3BAAEA-A4D7-6E5C-9983-5209E4CD6F07}"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arge Photo">
    <p:spTree>
      <p:nvGrpSpPr>
        <p:cNvPr id="1" name=""/>
        <p:cNvGrpSpPr/>
        <p:nvPr/>
      </p:nvGrpSpPr>
      <p:grpSpPr>
        <a:xfrm>
          <a:off x="0" y="0"/>
          <a:ext cx="0" cy="0"/>
          <a:chOff x="0" y="0"/>
          <a:chExt cx="0" cy="0"/>
        </a:xfrm>
      </p:grpSpPr>
      <p:sp>
        <p:nvSpPr>
          <p:cNvPr id="2" name="Body Level One…"/>
          <p:cNvSpPr>
            <a:spLocks noGrp="1" noChangeArrowheads="1"/>
            <a:extLst>
              <a:ext uri="smNativeData">
                <pr:smNativeData xmlns="" xmlns:p14="http://schemas.microsoft.com/office/powerpoint/2010/main" xmlns:pr="smNativeData" val="SMDATA_13_GvWSXxMAAAAlAAAAZAAAAA0AAAAAGwEAABsBAAAbAQAAGwEAAAAAAAABAAAAAAAAAAEAAABQAAAAAAAAAAAA4D8AAAAAAADgPwAAAAAAAOA/AAAAAAAA4D8AAAAAAADgPwAAAAAAAOA/AAAAAAAA4D8AAAAAAADgPwAAAAAAAOA/AAAAAAAA4D8CAAAAjAAAAAE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Ck4kU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CAJQAA+CAAAFhIAABzJAAAEAAAACYAAAAIAAAAvYAAAH8AAAA="/>
              </a:ext>
            </a:extLst>
          </p:cNvSpPr>
          <p:nvPr>
            <p:ph idx="1"/>
          </p:nvPr>
        </p:nvSpPr>
        <p:spPr>
          <a:xfrm>
            <a:off x="6096000" y="5359400"/>
            <a:ext cx="5664200" cy="565785"/>
          </a:xfrm>
          <a:solidFill>
            <a:srgbClr val="000000"/>
          </a:solidFill>
        </p:spPr>
        <p:txBody>
          <a:bodyPr vert="horz" wrap="square" lIns="179705" tIns="179705" rIns="179705" bIns="179705" numCol="1" spcCol="215900" anchor="ctr">
            <a:prstTxWarp prst="textNoShape">
              <a:avLst/>
            </a:prstTxWarp>
          </a:bodyPr>
          <a:lstStyle>
            <a:lvl1pPr marL="0" indent="0" algn="r">
              <a:buNone/>
              <a:defRPr>
                <a:solidFill>
                  <a:srgbClr val="FFFFFF"/>
                </a:solidFill>
              </a:defRPr>
            </a:lvl1pPr>
            <a:lvl2pPr algn="r">
              <a:buFontTx/>
              <a:buChar char="•"/>
              <a:defRPr>
                <a:solidFill>
                  <a:srgbClr val="FFFFFF"/>
                </a:solidFill>
              </a:defRPr>
            </a:lvl2pPr>
            <a:lvl3pPr algn="r">
              <a:buFontTx/>
              <a:defRPr>
                <a:solidFill>
                  <a:srgbClr val="FFFFFF"/>
                </a:solidFill>
              </a:defRPr>
            </a:lvl3pPr>
            <a:lvl4pPr algn="r">
              <a:buFontTx/>
              <a:defRPr>
                <a:solidFill>
                  <a:srgbClr val="FFFFFF"/>
                </a:solidFill>
              </a:defRPr>
            </a:lvl4pPr>
            <a:lvl5pPr algn="r">
              <a:buFontTx/>
              <a:defRPr>
                <a:solidFill>
                  <a:srgbClr val="FFFFFF"/>
                </a:solidFill>
              </a:defRPr>
            </a:lvl5pPr>
          </a:lstStyle>
          <a:p>
            <a:r>
              <a:t>Enter your caption</a:t>
            </a:r>
          </a:p>
          <a:p>
            <a:pPr lvl="1"/>
            <a:endParaRPr/>
          </a:p>
          <a:p>
            <a:pPr lvl="2"/>
            <a:endParaRPr/>
          </a:p>
          <a:p>
            <a:pPr lvl="3"/>
            <a:endParaRPr/>
          </a:p>
          <a:p>
            <a:pPr lvl="4"/>
            <a:endParaRPr/>
          </a:p>
        </p:txBody>
      </p:sp>
      <p:sp>
        <p:nvSpPr>
          <p:cNvPr id="3" name="Title Text"/>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IHvAzs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r>
              <a:t>Title Text</a:t>
            </a:r>
          </a:p>
        </p:txBody>
      </p:sp>
      <p:sp>
        <p:nvSpPr>
          <p:cNvPr id="4"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xpZGU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A3BAD36-78D7-6E5B-9983-8E0EE3CD6FDB}"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hank You">
    <p:bg>
      <p:bgPr>
        <a:solidFill>
          <a:srgbClr val="F2F2F2"/>
        </a:solidFill>
        <a:effectLst/>
      </p:bgPr>
    </p:bg>
    <p:spTree>
      <p:nvGrpSpPr>
        <p:cNvPr id="1" name=""/>
        <p:cNvGrpSpPr/>
        <p:nvPr/>
      </p:nvGrpSpPr>
      <p:grpSpPr>
        <a:xfrm>
          <a:off x="0" y="0"/>
          <a:ext cx="0" cy="0"/>
          <a:chOff x="0" y="0"/>
          <a:chExt cx="0" cy="0"/>
        </a:xfrm>
      </p:grpSpPr>
      <p:sp>
        <p:nvSpPr>
          <p:cNvPr id="2" name="Thank You"/>
          <p:cNvSpPr>
            <a:spLocks noGrp="1" noChangeArrowheads="1"/>
            <a:extLst>
              <a:ext uri="smNativeData">
                <pr:smNativeData xmlns="" xmlns:p14="http://schemas.microsoft.com/office/powerpoint/2010/main" xmlns:pr="smNativeData" val="SMDATA_13_GvW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91tE4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INAAANxEAAABLAABzFwAAEAAAACYAAAAIAAAAvYAAAH8AAAA="/>
              </a:ext>
            </a:extLst>
          </p:cNvSpPr>
          <p:nvPr>
            <p:ph type="title"/>
          </p:nvPr>
        </p:nvSpPr>
        <p:spPr>
          <a:xfrm>
            <a:off x="8458200" y="2798445"/>
            <a:ext cx="3733800" cy="1013460"/>
          </a:xfrm>
          <a:solidFill>
            <a:srgbClr val="FFFFFF"/>
          </a:solidFill>
        </p:spPr>
        <p:txBody>
          <a:bodyPr vert="horz" wrap="square" lIns="179705" tIns="179705" rIns="179705" bIns="179705" numCol="1" spcCol="215900" anchor="t">
            <a:prstTxWarp prst="textNoShape">
              <a:avLst/>
            </a:prstTxWarp>
          </a:bodyPr>
          <a:lstStyle>
            <a:lvl1pPr algn="r">
              <a:defRPr sz="6000" spc="-13"/>
            </a:lvl1pPr>
          </a:lstStyle>
          <a:p>
            <a:r>
              <a:t>Thank You</a:t>
            </a:r>
          </a:p>
        </p:txBody>
      </p:sp>
      <p:sp>
        <p:nvSpPr>
          <p:cNvPr id="3" name="Body Level One…"/>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380hs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WRgAAO9FAABMGgAAEAAAACYAAAAIAAAAgYAAAH8AAAA="/>
              </a:ext>
            </a:extLst>
          </p:cNvSpPr>
          <p:nvPr>
            <p:ph idx="1"/>
          </p:nvPr>
        </p:nvSpPr>
        <p:spPr>
          <a:xfrm>
            <a:off x="8458200" y="3957955"/>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vl2pPr marL="0" indent="0" algn="r">
              <a:buNone/>
              <a:defRPr>
                <a:solidFill>
                  <a:srgbClr val="FFFFFF"/>
                </a:solidFill>
              </a:defRPr>
            </a:lvl2pPr>
            <a:lvl3pPr marL="0" indent="0" algn="r">
              <a:buNone/>
              <a:defRPr>
                <a:solidFill>
                  <a:srgbClr val="FFFFFF"/>
                </a:solidFill>
              </a:defRPr>
            </a:lvl3pPr>
            <a:lvl4pPr marL="0" indent="0" algn="r">
              <a:buNone/>
              <a:defRPr>
                <a:solidFill>
                  <a:srgbClr val="FFFFFF"/>
                </a:solidFill>
              </a:defRPr>
            </a:lvl4pPr>
            <a:lvl5pPr marL="0" indent="0" algn="r">
              <a:buNone/>
              <a:defRPr>
                <a:solidFill>
                  <a:srgbClr val="FFFFFF"/>
                </a:solidFill>
              </a:defRPr>
            </a:lvl5pPr>
          </a:lstStyle>
          <a:p>
            <a:r>
              <a:t>Full Name</a:t>
            </a:r>
          </a:p>
          <a:p>
            <a:pPr lvl="1"/>
            <a:endParaRPr/>
          </a:p>
          <a:p>
            <a:pPr lvl="2"/>
            <a:endParaRPr/>
          </a:p>
          <a:p>
            <a:pPr lvl="3"/>
            <a:endParaRPr/>
          </a:p>
          <a:p>
            <a:pPr lvl="4"/>
            <a:endParaRPr/>
          </a:p>
        </p:txBody>
      </p:sp>
      <p:sp>
        <p:nvSpPr>
          <p:cNvPr id="4" name="Text Placeholder 6"/>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K7wJc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fhoAAO9FAABxHAAAEAAAACYAAAAIAAAAgYAAAH8AAAA="/>
              </a:ext>
            </a:extLst>
          </p:cNvSpPr>
          <p:nvPr>
            <p:ph idx="21"/>
          </p:nvPr>
        </p:nvSpPr>
        <p:spPr>
          <a:xfrm>
            <a:off x="8458200" y="4306570"/>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r>
              <a:t>Phone Number</a:t>
            </a:r>
          </a:p>
        </p:txBody>
      </p:sp>
      <p:sp>
        <p:nvSpPr>
          <p:cNvPr id="5" name="Text Placeholder 7"/>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pBwAAO9FAACXHgAAEAAAACYAAAAIAAAAgYAAAH8AAAA="/>
              </a:ext>
            </a:extLst>
          </p:cNvSpPr>
          <p:nvPr>
            <p:ph idx="22"/>
          </p:nvPr>
        </p:nvSpPr>
        <p:spPr>
          <a:xfrm>
            <a:off x="8458200" y="4655820"/>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r>
              <a:t>Email or Social Media Handle</a:t>
            </a:r>
          </a:p>
        </p:txBody>
      </p:sp>
      <p:sp>
        <p:nvSpPr>
          <p:cNvPr id="6" name="Text Placeholder 8"/>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yh4AAO9FAAC8IAAAEAAAACYAAAAIAAAAgYAAAH8AAAA="/>
              </a:ext>
            </a:extLst>
          </p:cNvSpPr>
          <p:nvPr>
            <p:ph idx="23"/>
          </p:nvPr>
        </p:nvSpPr>
        <p:spPr>
          <a:xfrm>
            <a:off x="8458200" y="5005070"/>
            <a:ext cx="2910205" cy="316230"/>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r>
              <a:t>Company Website</a:t>
            </a:r>
          </a:p>
        </p:txBody>
      </p:sp>
      <p:sp>
        <p:nvSpPr>
          <p:cNvPr id="7" name="Rectangle 14"/>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8" name="Rectangle 13"/>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VxTQMAAAAEAAAAAAAAAAAAAAAAAAAAAAAAAAeAAAAaAAAAAAAAAAAAAAAAAAAAAAAAAAAAAAAECcAABAnAAAAAAAAAAAAAAAAAAAAAAAAAAAAAAAAAAAAAAAAAAAAABQAAAAAAAAAwMD/AAAAAABkAAAAMgAAAAAAAABkAAAAAAAAAH9/fwAKAAAAHwAAAFQAAADoBVQG8vLyAQAAAAAAAAAAAAAAAAAAAAAAAAAAAAAAAAAAAAAAAAAAAAAAAH9/fwBTU1M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9" name="Rectangle 12"/>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cnn/AMAAAAEAAAAAAAAAAAAAAAAAAAAAAAAAAeAAAAaAAAAAAAAAAAAAAAAAAAAAAAAAAAAAAAECcAABAnAAAAAAAAAAAAAAAAAAAAAAAAAAAAAAAAAAAAAAAAAAAAABQAAAAAAAAAwMD/AAAAAABkAAAAMgAAAAAAAABkAAAAAAAAAH9/fwAKAAAAHwAAAFQAAADa2toA8vLyAQAAAAAAAAAAAAAAAAAAAAAAAAAAAAAAAAAAAAAAAAAAAAAAAH9/fwBTU1M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10" name="Rectangle 7"/>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J4inac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AINAAAhhAAAABLAAA7EQAAEAAAACYAAAAIAAAA//////////8="/>
              </a:ext>
            </a:extLst>
          </p:cNvSpPr>
          <p:nvPr/>
        </p:nvSpPr>
        <p:spPr>
          <a:xfrm>
            <a:off x="8458200" y="2686050"/>
            <a:ext cx="3733800" cy="114935"/>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11"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I4rfE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A3BFB8B-C5D7-6E0D-9983-3358B5CD6F66}"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ubtitle, and Content">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E9Ulag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r>
              <a:t>Click to edit page title</a:t>
            </a:r>
          </a:p>
        </p:txBody>
      </p:sp>
      <p:sp>
        <p:nvSpPr>
          <p:cNvPr id="3" name="Body Level One…"/>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YwYAAFhIAAAWJgAAEAAAACYAAAAIAAAAAAAAAAAAAAA="/>
              </a:ext>
            </a:extLst>
          </p:cNvSpPr>
          <p:nvPr>
            <p:ph idx="1"/>
          </p:nvPr>
        </p:nvSpPr>
        <p:spPr/>
        <p:txBody>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fld id="{3A3BF7DB-95D7-6E01-9983-6354B9CD6F36}"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6"/>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qPAAAMicAAFhIAADaKQAAEAAAACYAAAAIAAAA//////////8="/>
              </a:ext>
            </a:extLst>
          </p:cNvSpPr>
          <p:nvPr/>
        </p:nvSpPr>
        <p:spPr>
          <a:xfrm>
            <a:off x="9780270" y="6371590"/>
            <a:ext cx="1979930" cy="431800"/>
          </a:xfrm>
          <a:prstGeom prst="rect">
            <a:avLst/>
          </a:prstGeom>
          <a:solidFill>
            <a:srgbClr val="FFFFFF"/>
          </a:solidFill>
          <a:ln>
            <a:noFill/>
          </a:ln>
          <a:effectLst/>
        </p:spPr>
        <p:txBody>
          <a:bodyPr vert="horz" wrap="square" lIns="45720" tIns="45720" rIns="45720" bIns="45720" numCol="1" spcCol="215900" anchor="ctr"/>
          <a:lstStyle/>
          <a:p>
            <a:pPr algn="ctr">
              <a:defRPr>
                <a:solidFill>
                  <a:srgbClr val="FFFFFF"/>
                </a:solidFill>
                <a:latin typeface="Calibri" pitchFamily="2" charset="0"/>
                <a:ea typeface="Calibri" pitchFamily="2" charset="0"/>
                <a:cs typeface="Calibri" pitchFamily="2" charset="0"/>
              </a:defRPr>
            </a:pPr>
            <a:endParaRPr/>
          </a:p>
        </p:txBody>
      </p:sp>
      <p:sp>
        <p:nvSpPr>
          <p:cNvPr id="3" name="Rectangle 27"/>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a2toA8vLyAQAAAAAAAAAAAAAAAAAAAAAAAAAAAAAAAAAAAAAAAAAAAAAAAH9/fwBTU1M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libri" pitchFamily="2" charset="0"/>
                <a:ea typeface="Calibri" pitchFamily="2" charset="0"/>
                <a:cs typeface="Calibri" pitchFamily="2" charset="0"/>
              </a:defRPr>
            </a:pPr>
            <a:endParaRPr/>
          </a:p>
        </p:txBody>
      </p:sp>
      <p:sp>
        <p:nvSpPr>
          <p:cNvPr id="4" name="Freeform: Shape 30"/>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8vLy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y8vIA8vLyAQAAAAAAAAAAAAAAAAAAAAAAAAAAAAAAAAAAAAAAAAAAAAAAAH9/fwBTU1MDzMzMAMDA/wB/f38AAAAAAAAAAAAAAAAAAAAAAAAAAAAhAAAAGAAAABQAAAAAAAAAMicAACo8AADaKQAAEAAAACYAAAAIAAAA//////////8="/>
              </a:ext>
            </a:extLst>
          </p:cNvSpPr>
          <p:nvPr/>
        </p:nvSpPr>
        <p:spPr>
          <a:xfrm>
            <a:off x="0" y="6371590"/>
            <a:ext cx="9780270" cy="431800"/>
          </a:xfrm>
          <a:prstGeom prst="rect">
            <a:avLst/>
          </a:prstGeom>
          <a:solidFill>
            <a:srgbClr val="F2F2F2"/>
          </a:solidFill>
          <a:ln>
            <a:noFill/>
          </a:ln>
          <a:effectLst/>
        </p:spPr>
        <p:txBody>
          <a:bodyPr vert="horz" wrap="square" lIns="45720" tIns="45720" rIns="45720" bIns="45720" numCol="1" spcCol="215900" anchor="ctr"/>
          <a:lstStyle/>
          <a:p>
            <a:pPr algn="ctr">
              <a:defRPr>
                <a:solidFill>
                  <a:srgbClr val="FFFFFF"/>
                </a:solidFill>
                <a:latin typeface="Calibri" pitchFamily="2" charset="0"/>
                <a:ea typeface="Calibri" pitchFamily="2" charset="0"/>
                <a:cs typeface="Calibri" pitchFamily="2" charset="0"/>
              </a:defRPr>
            </a:pPr>
            <a:endParaRPr/>
          </a:p>
        </p:txBody>
      </p:sp>
      <p:sp>
        <p:nvSpPr>
          <p:cNvPr id="5" name="Rectangle 8"/>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oBVQG8vLyAQAAAAAAAAAAAAAAAAAAAAAAAAAAAAAAAAAAAAAAAAAAAAAAAH9/fwBTU1M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libri" pitchFamily="2" charset="0"/>
                <a:ea typeface="Calibri" pitchFamily="2" charset="0"/>
                <a:cs typeface="Calibri" pitchFamily="2" charset="0"/>
              </a:defRPr>
            </a:pPr>
            <a:endParaRPr/>
          </a:p>
        </p:txBody>
      </p:sp>
      <p:sp>
        <p:nvSpPr>
          <p:cNvPr id="6" name="Rectangle 28"/>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libri" pitchFamily="2" charset="0"/>
                <a:ea typeface="Calibri" pitchFamily="2" charset="0"/>
                <a:cs typeface="Calibri" pitchFamily="2" charset="0"/>
              </a:defRPr>
            </a:pPr>
            <a:endParaRPr/>
          </a:p>
        </p:txBody>
      </p:sp>
      <p:sp>
        <p:nvSpPr>
          <p:cNvPr id="7" name="Straight Connector 17"/>
          <p:cNvSpPr>
            <a:extLst>
              <a:ext uri="smNativeData">
                <pr:smNativeData xmlns="" xmlns:p14="http://schemas.microsoft.com/office/powerpoint/2010/main" xmlns:pr="smNativeData" val="SMDATA_13_GvWSXxMAAAAlAAAACgAAAA0AAAAASAAAAEgAAABIAAAASAAAAAAAAAAAAAAAAg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PLy8gA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8vLyAH9/fwBTU1MDzMzMAMDA/wB/f38AAAAAAAAAAAAAAAAAAAAAAAAAAAAhAAAAGAAAABQAAAAAAAAAMicAAABLAAAyJwAAEAAAACYAAAAIAAAA//////////8="/>
              </a:ext>
            </a:extLst>
          </p:cNvSpPr>
          <p:nvPr/>
        </p:nvSpPr>
        <p:spPr>
          <a:xfrm flipH="1">
            <a:off x="0" y="6371590"/>
            <a:ext cx="12192000" cy="0"/>
          </a:xfrm>
          <a:prstGeom prst="line">
            <a:avLst/>
          </a:prstGeom>
          <a:noFill/>
          <a:ln w="6350" cap="flat" cmpd="sng" algn="ctr">
            <a:solidFill>
              <a:srgbClr val="F2F2F2"/>
            </a:solidFill>
            <a:prstDash val="solid"/>
            <a:headEnd type="none"/>
            <a:tailEnd type="none"/>
          </a:ln>
          <a:effectLst/>
        </p:spPr>
        <p:txBody>
          <a:bodyPr rot="10800000" vert="horz" wrap="square" lIns="45720" tIns="45720" rIns="45720" bIns="45720" numCol="1" spcCol="215900" anchor="t"/>
          <a:lstStyle/>
          <a:p>
            <a:endParaRPr/>
          </a:p>
        </p:txBody>
      </p:sp>
      <p:sp>
        <p:nvSpPr>
          <p:cNvPr id="8" name="Click to edit page title"/>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vS8AAP8fAAA="/>
              </a:ext>
            </a:extLst>
          </p:cNvSpPr>
          <p:nvPr>
            <p:ph type="title"/>
          </p:nvPr>
        </p:nvSpPr>
        <p:spPr>
          <a:xfrm>
            <a:off x="431800" y="431800"/>
            <a:ext cx="11328400" cy="432435"/>
          </a:xfrm>
          <a:prstGeom prst="rect">
            <a:avLst/>
          </a:prstGeom>
          <a:noFill/>
          <a:ln>
            <a:noFill/>
          </a:ln>
        </p:spPr>
        <p:txBody>
          <a:bodyPr vert="horz" wrap="square" lIns="0" tIns="0" rIns="0" bIns="0" numCol="1" spcCol="215900" anchor="ctr">
            <a:prstTxWarp prst="textNoShape">
              <a:avLst/>
            </a:prstTxWarp>
          </a:bodyPr>
          <a:lstStyle/>
          <a:p>
            <a:r>
              <a:t>Click to edit page title</a:t>
            </a:r>
          </a:p>
        </p:txBody>
      </p:sp>
      <p:sp>
        <p:nvSpPr>
          <p:cNvPr id="9" name="Body Level One…"/>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YwYAAFhIAAAWJgAAEAAAACYAAAAIAAAAPS8AAP8fAAA="/>
              </a:ext>
            </a:extLst>
          </p:cNvSpPr>
          <p:nvPr>
            <p:ph type="body" idx="1"/>
          </p:nvPr>
        </p:nvSpPr>
        <p:spPr>
          <a:xfrm>
            <a:off x="431800" y="1038225"/>
            <a:ext cx="11328400" cy="5153025"/>
          </a:xfrm>
          <a:prstGeom prst="rect">
            <a:avLst/>
          </a:prstGeom>
          <a:noFill/>
          <a:ln>
            <a:noFill/>
          </a:ln>
        </p:spPr>
        <p:txBody>
          <a:bodyPr vert="horz" wrap="square" lIns="0" tIns="0" rIns="0" bIns="0" numCol="1" spcCol="215900" anchor="t">
            <a:prstTxWarp prst="textNoShape">
              <a:avLst/>
            </a:prstTxWarp>
          </a:bodyPr>
          <a:lstStyle/>
          <a:p>
            <a:r>
              <a:t>Body Level One</a:t>
            </a:r>
          </a:p>
          <a:p>
            <a:pPr lvl="1"/>
            <a:r>
              <a:t>Body Level Two</a:t>
            </a:r>
          </a:p>
          <a:p>
            <a:pPr lvl="2"/>
            <a:r>
              <a:t>Body Level Three</a:t>
            </a:r>
          </a:p>
          <a:p>
            <a:pPr lvl="3"/>
            <a:r>
              <a:t>Body Level Four</a:t>
            </a:r>
          </a:p>
          <a:p>
            <a:pPr lvl="4"/>
            <a:r>
              <a:t>Body Level Five</a:t>
            </a:r>
          </a:p>
        </p:txBody>
      </p:sp>
      <p:sp>
        <p:nvSpPr>
          <p:cNvPr id="10"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f29f8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va8AAP8fAAA="/>
              </a:ext>
            </a:extLst>
          </p:cNvSpPr>
          <p:nvPr>
            <p:ph type="sldNum" sz="quarter" idx="2"/>
          </p:nvPr>
        </p:nvSpPr>
        <p:spPr>
          <a:xfrm>
            <a:off x="11760200" y="6508750"/>
            <a:ext cx="431800" cy="156845"/>
          </a:xfrm>
          <a:prstGeom prst="rect">
            <a:avLst/>
          </a:prstGeom>
          <a:solidFill>
            <a:srgbClr val="404040"/>
          </a:solidFill>
          <a:ln>
            <a:noFill/>
          </a:ln>
        </p:spPr>
        <p:txBody>
          <a:bodyPr vert="horz" wrap="square" lIns="0" tIns="0" rIns="0" bIns="0" numCol="1" spcCol="215900" anchor="ctr">
            <a:prstTxWarp prst="textNoShape">
              <a:avLst/>
            </a:prstTxWarp>
          </a:bodyPr>
          <a:lstStyle>
            <a:lvl1pPr algn="ctr">
              <a:defRPr sz="1200">
                <a:solidFill>
                  <a:srgbClr val="FFFFFF"/>
                </a:solidFill>
                <a:latin typeface="Calibri" pitchFamily="2" charset="0"/>
                <a:ea typeface="Helvetica" charset="0"/>
                <a:cs typeface="Helvetica" charset="0"/>
              </a:defRPr>
            </a:lvl1pPr>
          </a:lstStyle>
          <a:p>
            <a:fld id="{3A3BDD50-1ED7-6E2B-9983-E87E93CD6FB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 id="2147483668" r:id="rId19"/>
    <p:sldLayoutId id="2147483669" r:id="rId20"/>
    <p:sldLayoutId id="2147483670" r:id="rId21"/>
    <p:sldLayoutId id="2147483672" r:id="rId22"/>
    <p:sldLayoutId id="2147483673" r:id="rId23"/>
    <p:sldLayoutId id="2147483674" r:id="rId24"/>
  </p:sldLayoutIdLst>
  <p:hf sldNum="0" hdr="0" ftr="0" dt="0"/>
  <p:txStyles>
    <p:titleStyle>
      <a:lvl1pPr marL="0" marR="0" indent="0" algn="l" defTabSz="914400">
        <a:lnSpc>
          <a:spcPct val="90000"/>
        </a:lnSpc>
        <a:spcBef>
          <a:spcPts val="0"/>
        </a:spcBef>
        <a:spcAft>
          <a:spcPts val="0"/>
        </a:spcAft>
        <a:buNone/>
        <a:tabLst/>
        <a:defRPr sz="3200" b="1" i="0" u="none" strike="noStrike" kern="1" spc="-7" baseline="0">
          <a:solidFill>
            <a:srgbClr val="404040"/>
          </a:solidFill>
          <a:effectLst/>
          <a:latin typeface="Calibri" pitchFamily="2" charset="0"/>
          <a:ea typeface="Calibri" pitchFamily="2" charset="0"/>
          <a:cs typeface="Calibri" pitchFamily="2" charset="0"/>
        </a:defRPr>
      </a:lvl1pPr>
      <a:lvl2pPr marL="0" marR="0" indent="0" algn="l" defTabSz="914400">
        <a:lnSpc>
          <a:spcPct val="90000"/>
        </a:lnSpc>
        <a:spcBef>
          <a:spcPts val="0"/>
        </a:spcBef>
        <a:spcAft>
          <a:spcPts val="0"/>
        </a:spcAft>
        <a:buNone/>
        <a:tabLst/>
        <a:defRPr sz="3200" b="1" i="0" u="none" strike="noStrike" kern="1" spc="-7" baseline="0">
          <a:solidFill>
            <a:srgbClr val="404040"/>
          </a:solidFill>
          <a:effectLst/>
          <a:latin typeface="Calibri" pitchFamily="2" charset="0"/>
          <a:ea typeface="Calibri" pitchFamily="2" charset="0"/>
          <a:cs typeface="Calibri" pitchFamily="2" charset="0"/>
        </a:defRPr>
      </a:lvl2pPr>
      <a:lvl3pPr marL="0" marR="0" indent="0" algn="l" defTabSz="914400">
        <a:lnSpc>
          <a:spcPct val="90000"/>
        </a:lnSpc>
        <a:spcBef>
          <a:spcPts val="0"/>
        </a:spcBef>
        <a:spcAft>
          <a:spcPts val="0"/>
        </a:spcAft>
        <a:buNone/>
        <a:tabLst/>
        <a:defRPr sz="3200" b="1" i="0" u="none" strike="noStrike" kern="1" spc="-7" baseline="0">
          <a:solidFill>
            <a:srgbClr val="404040"/>
          </a:solidFill>
          <a:effectLst/>
          <a:latin typeface="Calibri" pitchFamily="2" charset="0"/>
          <a:ea typeface="Calibri" pitchFamily="2" charset="0"/>
          <a:cs typeface="Calibri" pitchFamily="2" charset="0"/>
        </a:defRPr>
      </a:lvl3pPr>
      <a:lvl4pPr marL="0" marR="0" indent="0" algn="l" defTabSz="914400">
        <a:lnSpc>
          <a:spcPct val="90000"/>
        </a:lnSpc>
        <a:spcBef>
          <a:spcPts val="0"/>
        </a:spcBef>
        <a:spcAft>
          <a:spcPts val="0"/>
        </a:spcAft>
        <a:buNone/>
        <a:tabLst/>
        <a:defRPr sz="3200" b="1" i="0" u="none" strike="noStrike" kern="1" spc="-7" baseline="0">
          <a:solidFill>
            <a:srgbClr val="404040"/>
          </a:solidFill>
          <a:effectLst/>
          <a:latin typeface="Calibri" pitchFamily="2" charset="0"/>
          <a:ea typeface="Calibri" pitchFamily="2" charset="0"/>
          <a:cs typeface="Calibri" pitchFamily="2" charset="0"/>
        </a:defRPr>
      </a:lvl4pPr>
      <a:lvl5pPr marL="0" marR="0" indent="0" algn="l" defTabSz="914400">
        <a:lnSpc>
          <a:spcPct val="90000"/>
        </a:lnSpc>
        <a:spcBef>
          <a:spcPts val="0"/>
        </a:spcBef>
        <a:spcAft>
          <a:spcPts val="0"/>
        </a:spcAft>
        <a:buNone/>
        <a:tabLst/>
        <a:defRPr sz="3200" b="1" i="0" u="none" strike="noStrike" kern="1" spc="-7" baseline="0">
          <a:solidFill>
            <a:srgbClr val="404040"/>
          </a:solidFill>
          <a:effectLst/>
          <a:latin typeface="Calibri" pitchFamily="2" charset="0"/>
          <a:ea typeface="Calibri" pitchFamily="2" charset="0"/>
          <a:cs typeface="Calibri" pitchFamily="2" charset="0"/>
        </a:defRPr>
      </a:lvl5pPr>
      <a:lvl6pPr marL="0" marR="0" indent="0" algn="l" defTabSz="914400">
        <a:lnSpc>
          <a:spcPct val="90000"/>
        </a:lnSpc>
        <a:spcBef>
          <a:spcPts val="0"/>
        </a:spcBef>
        <a:spcAft>
          <a:spcPts val="0"/>
        </a:spcAft>
        <a:buNone/>
        <a:tabLst/>
        <a:defRPr sz="3200" b="1" i="0" u="none" strike="noStrike" kern="1" spc="-7" baseline="0">
          <a:solidFill>
            <a:srgbClr val="404040"/>
          </a:solidFill>
          <a:effectLst/>
          <a:latin typeface="Calibri" pitchFamily="2" charset="0"/>
          <a:ea typeface="Calibri" pitchFamily="2" charset="0"/>
          <a:cs typeface="Calibri" pitchFamily="2" charset="0"/>
        </a:defRPr>
      </a:lvl6pPr>
      <a:lvl7pPr marL="0" marR="0" indent="0" algn="l" defTabSz="914400">
        <a:lnSpc>
          <a:spcPct val="90000"/>
        </a:lnSpc>
        <a:spcBef>
          <a:spcPts val="0"/>
        </a:spcBef>
        <a:spcAft>
          <a:spcPts val="0"/>
        </a:spcAft>
        <a:buNone/>
        <a:tabLst/>
        <a:defRPr sz="3200" b="1" i="0" u="none" strike="noStrike" kern="1" spc="-7" baseline="0">
          <a:solidFill>
            <a:srgbClr val="404040"/>
          </a:solidFill>
          <a:effectLst/>
          <a:latin typeface="Calibri" pitchFamily="2" charset="0"/>
          <a:ea typeface="Calibri" pitchFamily="2" charset="0"/>
          <a:cs typeface="Calibri" pitchFamily="2" charset="0"/>
        </a:defRPr>
      </a:lvl7pPr>
      <a:lvl8pPr marL="0" marR="0" indent="0" algn="l" defTabSz="914400">
        <a:lnSpc>
          <a:spcPct val="90000"/>
        </a:lnSpc>
        <a:spcBef>
          <a:spcPts val="0"/>
        </a:spcBef>
        <a:spcAft>
          <a:spcPts val="0"/>
        </a:spcAft>
        <a:buNone/>
        <a:tabLst/>
        <a:defRPr sz="3200" b="1" i="0" u="none" strike="noStrike" kern="1" spc="-7" baseline="0">
          <a:solidFill>
            <a:srgbClr val="404040"/>
          </a:solidFill>
          <a:effectLst/>
          <a:latin typeface="Calibri" pitchFamily="2" charset="0"/>
          <a:ea typeface="Calibri" pitchFamily="2" charset="0"/>
          <a:cs typeface="Calibri" pitchFamily="2" charset="0"/>
        </a:defRPr>
      </a:lvl8pPr>
      <a:lvl9pPr marL="0" marR="0" indent="0" algn="l" defTabSz="914400">
        <a:lnSpc>
          <a:spcPct val="90000"/>
        </a:lnSpc>
        <a:spcBef>
          <a:spcPts val="0"/>
        </a:spcBef>
        <a:spcAft>
          <a:spcPts val="0"/>
        </a:spcAft>
        <a:buNone/>
        <a:tabLst/>
        <a:defRPr sz="3200" b="1" i="0" u="none" strike="noStrike" kern="1" spc="-7" baseline="0">
          <a:solidFill>
            <a:srgbClr val="404040"/>
          </a:solidFill>
          <a:effectLst/>
          <a:latin typeface="Calibri" pitchFamily="2" charset="0"/>
          <a:ea typeface="Calibri" pitchFamily="2" charset="0"/>
          <a:cs typeface="Calibri" pitchFamily="2" charset="0"/>
        </a:defRPr>
      </a:lvl9pPr>
    </p:titleStyle>
    <p:bodyStyle>
      <a:lvl1pPr marL="285750" marR="0" indent="-28575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1pPr>
      <a:lvl2pPr marL="577215" marR="0" indent="-310515"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2pPr>
      <a:lvl3pPr marL="885825" marR="0" indent="-3429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3pPr>
      <a:lvl4pPr marL="1152525" marR="0" indent="-3429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4pPr>
      <a:lvl5pPr marL="1419225" marR="0" indent="-3429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5pPr>
      <a:lvl6pPr marL="2514600" marR="0" indent="-2286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6pPr>
      <a:lvl7pPr marL="2971800" marR="0" indent="-2286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7pPr>
      <a:lvl8pPr marL="3429000" marR="0" indent="-2286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8pPr>
      <a:lvl9pPr marL="3886200" marR="0" indent="-2286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9pPr>
    </p:bodyStyle>
    <p:otherStyle>
      <a:lvl1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charset="0"/>
          <a:ea typeface="Helvetica" charset="0"/>
          <a:cs typeface="Helvetica" charset="0"/>
        </a:defRPr>
      </a:lvl1pPr>
      <a:lvl2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charset="0"/>
          <a:ea typeface="Helvetica" charset="0"/>
          <a:cs typeface="Helvetica" charset="0"/>
        </a:defRPr>
      </a:lvl2pPr>
      <a:lvl3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charset="0"/>
          <a:ea typeface="Helvetica" charset="0"/>
          <a:cs typeface="Helvetica" charset="0"/>
        </a:defRPr>
      </a:lvl3pPr>
      <a:lvl4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charset="0"/>
          <a:ea typeface="Helvetica" charset="0"/>
          <a:cs typeface="Helvetica" charset="0"/>
        </a:defRPr>
      </a:lvl4pPr>
      <a:lvl5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charset="0"/>
          <a:ea typeface="Helvetica" charset="0"/>
          <a:cs typeface="Helvetica" charset="0"/>
        </a:defRPr>
      </a:lvl5pPr>
      <a:lvl6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charset="0"/>
          <a:ea typeface="Helvetica" charset="0"/>
          <a:cs typeface="Helvetica" charset="0"/>
        </a:defRPr>
      </a:lvl6pPr>
      <a:lvl7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charset="0"/>
          <a:ea typeface="Helvetica" charset="0"/>
          <a:cs typeface="Helvetica" charset="0"/>
        </a:defRPr>
      </a:lvl7pPr>
      <a:lvl8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charset="0"/>
          <a:ea typeface="Helvetica" charset="0"/>
          <a:cs typeface="Helvetica" charset="0"/>
        </a:defRPr>
      </a:lvl8pPr>
      <a:lvl9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charset="0"/>
          <a:ea typeface="Helvetica" charset="0"/>
          <a:cs typeface="Helvetica" charset="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a:spLocks noGrp="1" noChangeArrowheads="1"/>
            <a:extLst>
              <a:ext uri="smNativeData">
                <pr:smNativeData xmlns="" xmlns:p14="http://schemas.microsoft.com/office/powerpoint/2010/main" xmlns:pr="smNativeData" val="SMDATA_13_GvW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MAAAASxEAAABLAAANGQAAEAAAACYAAAAIAAAAAYAAAAAAAAA="/>
              </a:ext>
            </a:extLst>
          </p:cNvSpPr>
          <p:nvPr>
            <p:ph type="title"/>
          </p:nvPr>
        </p:nvSpPr>
        <p:spPr>
          <a:xfrm>
            <a:off x="0" y="2811145"/>
            <a:ext cx="12192000" cy="1261110"/>
          </a:xfrm>
        </p:spPr>
        <p:txBody>
          <a:bodyPr/>
          <a:lstStyle>
            <a:lvl1pPr>
              <a:defRPr sz="4800"/>
            </a:lvl1pPr>
          </a:lstStyle>
          <a:p>
            <a:r>
              <a:rPr sz="4000" dirty="0"/>
              <a:t>Window Functions in MySQL with Python Integration</a:t>
            </a:r>
          </a:p>
        </p:txBody>
      </p:sp>
      <p:sp>
        <p:nvSpPr>
          <p:cNvPr id="3" name="Subtitle 3"/>
          <p:cNvSpPr>
            <a:spLocks noGrp="1" noChangeArrowheads="1"/>
            <a:extLst>
              <a:ext uri="smNativeData">
                <pr:smNativeData xmlns="" xmlns:p14="http://schemas.microsoft.com/office/powerpoint/2010/main" xmlns:pr="smNativeData" val="SMDATA_13_GvW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8vLyAQAAAAAAAAAAAAAAAAAAAAAAAAAAAAAAAAAAAAAAAAAAAAAAAH9/fwBTU1MDzMzMAMDA/wB/f38AAAAAAAAAAAAAAAAAAAAAAAAAAAAhAAAAGAAAABQAAACwEwAA+xgAACs8AACOHAAAEAAAACYAAAAIAAAAAIAAAAAAAAA="/>
              </a:ext>
            </a:extLst>
          </p:cNvSpPr>
          <p:nvPr>
            <p:ph type="body" idx="1"/>
          </p:nvPr>
        </p:nvSpPr>
        <p:spPr/>
        <p:txBody>
          <a:bodyPr/>
          <a:lstStyle>
            <a:lvl1pPr marL="264160" indent="-264160" defTabSz="905510">
              <a:lnSpc>
                <a:spcPct val="81000"/>
              </a:lnSpc>
              <a:spcBef>
                <a:spcPts val="900"/>
              </a:spcBef>
              <a:tabLst/>
              <a:defRPr sz="1700"/>
            </a:lvl1pPr>
          </a:lstStyle>
          <a:p>
            <a:r>
              <a:t>MySQL – Project Presentation</a:t>
            </a:r>
          </a:p>
        </p:txBody>
      </p:sp>
      <p:sp>
        <p:nvSpPr>
          <p:cNvPr id="4" name="TextBox 6"/>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nLAAAlwsAAA5KAACsEAAAECAAACYAAAAIAAAA//////////8="/>
              </a:ext>
            </a:extLst>
          </p:cNvSpPr>
          <p:nvPr/>
        </p:nvSpPr>
        <p:spPr>
          <a:xfrm>
            <a:off x="7218045" y="1884045"/>
            <a:ext cx="4820285" cy="826135"/>
          </a:xfrm>
          <a:prstGeom prst="rect">
            <a:avLst/>
          </a:prstGeom>
          <a:noFill/>
          <a:ln>
            <a:noFill/>
          </a:ln>
          <a:effectLst/>
        </p:spPr>
        <p:txBody>
          <a:bodyPr vert="horz" wrap="square" lIns="45720" tIns="45720" rIns="45720" bIns="45720" numCol="1" spcCol="215900" anchor="t"/>
          <a:lstStyle/>
          <a:p>
            <a:pPr algn="r">
              <a:defRPr sz="2800" b="1">
                <a:latin typeface="Calibri" pitchFamily="2" charset="0"/>
                <a:ea typeface="Calibri" pitchFamily="2" charset="0"/>
                <a:cs typeface="Calibri" pitchFamily="2" charset="0"/>
              </a:defRPr>
            </a:pPr>
            <a:r>
              <a:t>M. Tech. – DSML </a:t>
            </a:r>
            <a:r>
              <a:rPr b="0">
                <a:latin typeface="Wingdings" charset="2"/>
                <a:ea typeface="Wingdings" charset="2"/>
                <a:cs typeface="Wingdings" charset="2"/>
              </a:rPr>
              <a:t> </a:t>
            </a:r>
            <a:r>
              <a:t>Team 7</a:t>
            </a:r>
          </a:p>
          <a:p>
            <a:pPr algn="r">
              <a:defRPr sz="2000">
                <a:latin typeface="Calibri" pitchFamily="2" charset="0"/>
                <a:ea typeface="Calibri" pitchFamily="2" charset="0"/>
                <a:cs typeface="Calibri" pitchFamily="2" charset="0"/>
              </a:defRPr>
            </a:pPr>
            <a:r>
              <a:t>Date: 24</a:t>
            </a:r>
            <a:r>
              <a:rPr baseline="30000"/>
              <a:t>th</a:t>
            </a:r>
            <a:r>
              <a:t> Oct 2020</a:t>
            </a:r>
          </a:p>
        </p:txBody>
      </p:sp>
      <p:sp>
        <p:nvSpPr>
          <p:cNvPr id="5" name="Rectangle 9"/>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1KAAAAh8AAP5JAAByJgAAECAAACYAAAAIAAAA//////////8="/>
              </a:ext>
            </a:extLst>
          </p:cNvSpPr>
          <p:nvPr/>
        </p:nvSpPr>
        <p:spPr>
          <a:xfrm>
            <a:off x="6536055" y="5040630"/>
            <a:ext cx="5492115" cy="1209040"/>
          </a:xfrm>
          <a:prstGeom prst="rect">
            <a:avLst/>
          </a:prstGeom>
          <a:noFill/>
          <a:ln>
            <a:noFill/>
          </a:ln>
          <a:effectLst/>
        </p:spPr>
        <p:txBody>
          <a:bodyPr vert="horz" wrap="square" lIns="45720" tIns="45720" rIns="45720" bIns="45720" numCol="1" spcCol="215900" anchor="t"/>
          <a:lstStyle/>
          <a:p>
            <a:pPr>
              <a:defRPr>
                <a:latin typeface="Calibri" pitchFamily="2" charset="0"/>
                <a:ea typeface="Calibri" pitchFamily="2" charset="0"/>
                <a:cs typeface="Calibri" pitchFamily="2" charset="0"/>
              </a:defRPr>
            </a:pPr>
            <a:r>
              <a:t>PRAVEEN MANOHAR G</a:t>
            </a:r>
          </a:p>
          <a:p>
            <a:pPr>
              <a:defRPr>
                <a:latin typeface="Calibri" pitchFamily="2" charset="0"/>
                <a:ea typeface="Calibri" pitchFamily="2" charset="0"/>
                <a:cs typeface="Calibri" pitchFamily="2" charset="0"/>
              </a:defRPr>
            </a:pPr>
            <a:r>
              <a:t>RAHUL A</a:t>
            </a:r>
          </a:p>
          <a:p>
            <a:pPr>
              <a:defRPr>
                <a:latin typeface="Calibri" pitchFamily="2" charset="0"/>
                <a:ea typeface="Calibri" pitchFamily="2" charset="0"/>
                <a:cs typeface="Calibri" pitchFamily="2" charset="0"/>
              </a:defRPr>
            </a:pPr>
            <a:r>
              <a:t>RAJESH RAMACHANDER</a:t>
            </a:r>
          </a:p>
          <a:p>
            <a:pPr>
              <a:defRPr>
                <a:latin typeface="Calibri" pitchFamily="2" charset="0"/>
                <a:ea typeface="Calibri" pitchFamily="2" charset="0"/>
                <a:cs typeface="Calibri" pitchFamily="2" charset="0"/>
              </a:defRPr>
            </a:pPr>
            <a:r>
              <a:t>RANJITH GNANA SUTHAKAR ALPHONSE RAJ</a:t>
            </a:r>
          </a:p>
        </p:txBody>
      </p:sp>
      <p:pic>
        <p:nvPicPr>
          <p:cNvPr id="6" name="Picture 4" descr="Picture 4"/>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C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jAAAALgfAADPEgAATikAABAAAAAmAAAACAAAAP//////////"/>
              </a:ext>
            </a:extLst>
          </p:cNvPicPr>
          <p:nvPr/>
        </p:nvPicPr>
        <p:blipFill>
          <a:blip r:embed="rId2"/>
          <a:stretch>
            <a:fillRect/>
          </a:stretch>
        </p:blipFill>
        <p:spPr>
          <a:xfrm>
            <a:off x="88900" y="5156200"/>
            <a:ext cx="2968625" cy="1558290"/>
          </a:xfrm>
          <a:prstGeom prst="rect">
            <a:avLst/>
          </a:prstGeom>
          <a:noFill/>
          <a:ln>
            <a:noFill/>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rPr dirty="0"/>
              <a:t>Window Functions in MySQL with Python Integration – Team 7</a:t>
            </a:r>
          </a:p>
        </p:txBody>
      </p:sp>
      <p:sp>
        <p:nvSpPr>
          <p:cNvPr id="3" name="Title 1"/>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ABLAABRBQAAEAAAACYAAAAIAAAAAYAAAAAAAAA="/>
              </a:ext>
            </a:extLst>
          </p:cNvSpPr>
          <p:nvPr>
            <p:ph type="title"/>
          </p:nvPr>
        </p:nvSpPr>
        <p:spPr>
          <a:xfrm>
            <a:off x="431800" y="431800"/>
            <a:ext cx="11760200" cy="432435"/>
          </a:xfrm>
        </p:spPr>
        <p:txBody>
          <a:bodyPr/>
          <a:lstStyle>
            <a:lvl1pPr>
              <a:defRPr sz="2800" spc="-6"/>
            </a:lvl1pPr>
          </a:lstStyle>
          <a:p>
            <a:r>
              <a:rPr dirty="0"/>
              <a:t>Q2. What are the top earning film genres for stocking accordingly</a:t>
            </a:r>
            <a:r>
              <a:rPr dirty="0" smtClean="0"/>
              <a:t>?</a:t>
            </a:r>
            <a:r>
              <a:rPr lang="en-US" dirty="0" smtClean="0"/>
              <a:t> </a:t>
            </a:r>
            <a:r>
              <a:rPr lang="en-US" sz="2000" dirty="0" smtClean="0"/>
              <a:t>(Cont’d…)</a:t>
            </a:r>
            <a:endParaRPr dirty="0"/>
          </a:p>
        </p:txBody>
      </p:sp>
      <p:sp>
        <p:nvSpPr>
          <p:cNvPr id="4" name="Content Placeholder 2"/>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PNIAAAWJgAAEAAAACYAAAAIAAAAAQAAAAAAAAA="/>
              </a:ext>
            </a:extLst>
          </p:cNvSpPr>
          <p:nvPr>
            <p:ph type="body" idx="1"/>
          </p:nvPr>
        </p:nvSpPr>
        <p:spPr>
          <a:xfrm>
            <a:off x="431800" y="1038225"/>
            <a:ext cx="11426825" cy="5153025"/>
          </a:xfrm>
        </p:spPr>
        <p:txBody>
          <a:bodyPr/>
          <a:lstStyle/>
          <a:p>
            <a:r>
              <a:t>Bucket film genres into 4 levels of rental earnings from the data</a:t>
            </a:r>
          </a:p>
        </p:txBody>
      </p:sp>
      <p:sp>
        <p:nvSpPr>
          <p:cNvPr id="5" name="Slide Number Placeholder 4"/>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A3BFB24-6AD7-6E0D-9983-9C58B5CD6FC9}" type="slidenum">
              <a:t>10</a:t>
            </a:fld>
            <a:endParaRPr dirty="0"/>
          </a:p>
        </p:txBody>
      </p:sp>
      <p:sp>
        <p:nvSpPr>
          <p:cNvPr id="6" name="TextBox 12"/>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H9/fwBTU1MDzMzMAMDA/wB/f38AAAAAAAAAAAAAAAAAAAAAAAAAAAAhAAAAGAAAABQAAACoAgAAMwkAAAkfAADxFwAAECAAACYAAAAIAAAA//////////8="/>
              </a:ext>
            </a:extLst>
          </p:cNvSpPr>
          <p:nvPr/>
        </p:nvSpPr>
        <p:spPr>
          <a:xfrm>
            <a:off x="431800" y="1495425"/>
            <a:ext cx="4613275" cy="2396490"/>
          </a:xfrm>
          <a:prstGeom prst="rect">
            <a:avLst/>
          </a:prstGeom>
          <a:solidFill>
            <a:schemeClr val="accent1"/>
          </a:solidFill>
          <a:ln w="19050" cap="flat" cmpd="sng" algn="ctr">
            <a:solidFill>
              <a:srgbClr val="FFFFFF"/>
            </a:solidFill>
            <a:prstDash val="solid"/>
            <a:headEnd type="none"/>
            <a:tailEnd type="none"/>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t>Observations:</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15 genres are classified into 4 buckets </a:t>
            </a:r>
            <a:endParaRPr>
              <a:solidFill>
                <a:srgbClr val="FFFFFF"/>
              </a:solidFill>
            </a:endParaRPr>
          </a:p>
          <a:p>
            <a:pPr marL="742950" lvl="1" indent="-285750">
              <a:buSzTx/>
              <a:buFont typeface="Arial" pitchFamily="2" charset="0"/>
              <a:buChar char="•"/>
              <a:defRPr>
                <a:latin typeface="Calibri" pitchFamily="2" charset="0"/>
                <a:ea typeface="Calibri" pitchFamily="2" charset="0"/>
                <a:cs typeface="Calibri" pitchFamily="2" charset="0"/>
              </a:defRPr>
            </a:pPr>
            <a:r>
              <a:t>Top quartile consist of Sports, Sci-Fi, Animation &amp; Drama</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It is interesting to see that Animation is in first quartile and Children is in the last quartile, probably the rentals for children are from the animation genre</a:t>
            </a:r>
          </a:p>
        </p:txBody>
      </p:sp>
      <p:sp>
        <p:nvSpPr>
          <p:cNvPr id="7" name="Rectangle 13"/>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EAAAAAAAAA3fPF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d88UA8vLyAQAAAAAAAAAAAAAAAAAAAAAAAAAAAAAAAAAAAAAAAAAAAAAAAH9/fwBTU1MDzMzMAMDA/wB/f38AAAAAAAAAAAAAAAAAAAAAAAAAAAAhAAAAGAAAABQAAACoAgAAqRgAAAkfAAB9JQAAECAAACYAAAAIAAAA//////////8="/>
              </a:ext>
            </a:extLst>
          </p:cNvSpPr>
          <p:nvPr/>
        </p:nvSpPr>
        <p:spPr>
          <a:xfrm>
            <a:off x="431800" y="4008755"/>
            <a:ext cx="4613275" cy="2085340"/>
          </a:xfrm>
          <a:prstGeom prst="rect">
            <a:avLst/>
          </a:prstGeom>
          <a:solidFill>
            <a:srgbClr val="DDF3C5"/>
          </a:solidFill>
          <a:ln>
            <a:noFill/>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t>Business suggestion:</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Discounts can be offered on films from the lower quartile genres</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Offer bundled genre deals between extreme quartile genres</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Quality of titles to be increased from lower quartiles</a:t>
            </a:r>
          </a:p>
        </p:txBody>
      </p:sp>
      <p:pic>
        <p:nvPicPr>
          <p:cNvPr id="8" name="Picture 5" descr="Picture 5"/>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5h4cI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AisAAKAIAADQSQAAuBkAABAAAAAmAAAACAAAAP//////////"/>
              </a:ext>
            </a:extLst>
          </p:cNvPicPr>
          <p:nvPr/>
        </p:nvPicPr>
        <p:blipFill>
          <a:blip r:embed="rId2"/>
          <a:stretch>
            <a:fillRect/>
          </a:stretch>
        </p:blipFill>
        <p:spPr>
          <a:xfrm>
            <a:off x="6991350" y="1402080"/>
            <a:ext cx="5007610" cy="2778760"/>
          </a:xfrm>
          <a:prstGeom prst="rect">
            <a:avLst/>
          </a:prstGeom>
          <a:noFill/>
          <a:ln>
            <a:noFill/>
          </a:ln>
          <a:effectLst/>
        </p:spPr>
      </p:pic>
      <p:pic>
        <p:nvPicPr>
          <p:cNvPr id="9" name="Picture 8" descr="Picture 8"/>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b1PpE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pyEAAGQJAAACKwAAzCAAABAAAAAmAAAACAAAAP//////////"/>
              </a:ext>
            </a:extLst>
          </p:cNvPicPr>
          <p:nvPr/>
        </p:nvPicPr>
        <p:blipFill>
          <a:blip r:embed="rId3"/>
          <a:stretch>
            <a:fillRect/>
          </a:stretch>
        </p:blipFill>
        <p:spPr>
          <a:xfrm>
            <a:off x="5470525" y="1526540"/>
            <a:ext cx="1520825" cy="3804920"/>
          </a:xfrm>
          <a:prstGeom prst="rect">
            <a:avLst/>
          </a:prstGeom>
          <a:noFill/>
          <a:ln>
            <a:noFill/>
          </a:ln>
          <a:effectLst/>
        </p:spPr>
      </p:pic>
      <p:pic>
        <p:nvPicPr>
          <p:cNvPr id="10" name="Picture 10" descr="Picture 10"/>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dYM/L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cjMAALwbAAALQAAAKCUAABAAAAAmAAAACAAAAP//////////"/>
              </a:ext>
            </a:extLst>
          </p:cNvPicPr>
          <p:nvPr/>
        </p:nvPicPr>
        <p:blipFill>
          <a:blip r:embed="rId4"/>
          <a:stretch>
            <a:fillRect/>
          </a:stretch>
        </p:blipFill>
        <p:spPr>
          <a:xfrm>
            <a:off x="8362950" y="4508500"/>
            <a:ext cx="2047875" cy="1531620"/>
          </a:xfrm>
          <a:prstGeom prst="rect">
            <a:avLst/>
          </a:prstGeom>
          <a:noFill/>
          <a:ln>
            <a:noFill/>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Q3. What </a:t>
            </a:r>
            <a:r>
              <a:rPr lang="en-US" sz="2800" dirty="0"/>
              <a:t>is the genre of the last movie rented in a day? </a:t>
            </a:r>
          </a:p>
        </p:txBody>
      </p:sp>
      <p:sp>
        <p:nvSpPr>
          <p:cNvPr id="3" name="Content Placeholder 2"/>
          <p:cNvSpPr>
            <a:spLocks noGrp="1"/>
          </p:cNvSpPr>
          <p:nvPr>
            <p:ph idx="1"/>
          </p:nvPr>
        </p:nvSpPr>
        <p:spPr>
          <a:xfrm>
            <a:off x="431800" y="1038225"/>
            <a:ext cx="7331456" cy="5153025"/>
          </a:xfrm>
        </p:spPr>
        <p:txBody>
          <a:bodyPr/>
          <a:lstStyle/>
          <a:p>
            <a:r>
              <a:rPr lang="en-US" dirty="0"/>
              <a:t>Used 4 Table join on rental , inventory , </a:t>
            </a:r>
            <a:r>
              <a:rPr lang="en-US" dirty="0" err="1"/>
              <a:t>film_category</a:t>
            </a:r>
            <a:r>
              <a:rPr lang="en-US" dirty="0"/>
              <a:t>, category </a:t>
            </a:r>
            <a:r>
              <a:rPr lang="en-US" dirty="0" smtClean="0"/>
              <a:t>tables</a:t>
            </a:r>
          </a:p>
          <a:p>
            <a:r>
              <a:rPr lang="en-US" dirty="0" smtClean="0"/>
              <a:t>Use case of LAST_VALUE() function is demonstrated</a:t>
            </a:r>
          </a:p>
          <a:p>
            <a:endParaRPr lang="en-US" dirty="0"/>
          </a:p>
        </p:txBody>
      </p:sp>
      <p:pic>
        <p:nvPicPr>
          <p:cNvPr id="4" name="Picture2"/>
          <p:cNvPicPr>
            <a:picLocks noChangeAspect="1"/>
            <a:extLst>
              <a:ext uri="smNativeData">
                <pr:smNativeData xmlns="" xmlns:p14="http://schemas.microsoft.com/office/powerpoint/2010/main" xmlns:pr="smNativeData" val="SMDATA_15_GvW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B/f38AU1NTA8zMzADAwP8Af39/AAAAAAAAAAAAAAAAAP///wAAAAAAIQAAABgAAAAUAAAAkwIAADoKAADpKgAA5SMAAAAAAAAmAAAACAAAAP//////////"/>
              </a:ext>
            </a:extLst>
          </p:cNvPicPr>
          <p:nvPr/>
        </p:nvPicPr>
        <p:blipFill>
          <a:blip r:embed="rId2"/>
          <a:stretch>
            <a:fillRect/>
          </a:stretch>
        </p:blipFill>
        <p:spPr>
          <a:xfrm>
            <a:off x="541528" y="1947672"/>
            <a:ext cx="6516095" cy="4146549"/>
          </a:xfrm>
          <a:prstGeom prst="rect">
            <a:avLst/>
          </a:prstGeom>
          <a:noFill/>
          <a:ln>
            <a:noFill/>
          </a:ln>
          <a:effectLst/>
        </p:spPr>
      </p:pic>
      <p:pic>
        <p:nvPicPr>
          <p:cNvPr id="5" name="Picture1"/>
          <p:cNvPicPr>
            <a:picLocks noChangeAspect="1"/>
            <a:extLst>
              <a:ext uri="smNativeData">
                <pr:smNativeData xmlns="" xmlns:p14="http://schemas.microsoft.com/office/powerpoint/2010/main" xmlns:pr="smNativeData" val="SMDATA_15_GvW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jnKmOxFjgvzO7q8qMCCE/HgAAAGgAAAAAAAAAAAAAAAAAAAAAAAAAAAAAABAnAAAQJwAAAAAAAAAAAAAAAAAAAAAAAAAAAAAAAAAAAAAAAAAAAAAUAAAAAAAAAMDA/wAAAAAAZAAAADIAAAAAAAAAZAAAAAAAAAB/f38ACgAAAB8AAABUAAAAJcbjBfLy8gEAAAAAAAAAAAAAAAAAAAAAAAAAAAAAAAAAAAAAAAAAACXG4wB/f38AU1NTA8zMzADAwP8Af39/AAAAAAAAAAAAAAAAAP///wAAAAAAIQAAABgAAAAUAAAAUzIAALkGAADmQgAAGCUAABAAAAAmAAAACAAAAP//////////"/>
              </a:ext>
            </a:extLst>
          </p:cNvPicPr>
          <p:nvPr/>
        </p:nvPicPr>
        <p:blipFill>
          <a:blip r:embed="rId3"/>
          <a:stretch>
            <a:fillRect/>
          </a:stretch>
        </p:blipFill>
        <p:spPr>
          <a:xfrm>
            <a:off x="8773922" y="1102232"/>
            <a:ext cx="2694305" cy="4937125"/>
          </a:xfrm>
          <a:prstGeom prst="rect">
            <a:avLst/>
          </a:prstGeom>
          <a:noFill/>
          <a:ln>
            <a:noFill/>
          </a:ln>
          <a:effectLst/>
        </p:spPr>
      </p:pic>
      <p:cxnSp>
        <p:nvCxnSpPr>
          <p:cNvPr id="7" name="Straight Connector 6"/>
          <p:cNvCxnSpPr/>
          <p:nvPr/>
        </p:nvCxnSpPr>
        <p:spPr>
          <a:xfrm>
            <a:off x="8183880" y="804424"/>
            <a:ext cx="0" cy="553274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3"/>
          <p:cNvSpPr>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rPr dirty="0"/>
              <a:t>Window Functions in MySQL with Python Integration – Team 7</a:t>
            </a:r>
          </a:p>
        </p:txBody>
      </p:sp>
      <p:sp>
        <p:nvSpPr>
          <p:cNvPr id="10" name="Slide Number Placeholder 4"/>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a:xfrm>
            <a:off x="11760200" y="6508750"/>
            <a:ext cx="431800" cy="156845"/>
          </a:xfrm>
        </p:spPr>
        <p:txBody>
          <a:bodyPr/>
          <a:lstStyle/>
          <a:p>
            <a:r>
              <a:rPr lang="en-US" dirty="0" smtClean="0"/>
              <a:t>11</a:t>
            </a:r>
            <a:endParaRPr dirty="0"/>
          </a:p>
        </p:txBody>
      </p:sp>
    </p:spTree>
    <p:extLst>
      <p:ext uri="{BB962C8B-B14F-4D97-AF65-F5344CB8AC3E}">
        <p14:creationId xmlns:p14="http://schemas.microsoft.com/office/powerpoint/2010/main" val="2812906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Q3. What </a:t>
            </a:r>
            <a:r>
              <a:rPr lang="en-US" sz="2800" dirty="0"/>
              <a:t>is the genre of the last movie rented in a day</a:t>
            </a:r>
            <a:r>
              <a:rPr lang="en-US" sz="2800" dirty="0" smtClean="0"/>
              <a:t>? </a:t>
            </a:r>
            <a:r>
              <a:rPr lang="en-US" sz="2000" dirty="0" smtClean="0"/>
              <a:t>(Cont’d…)</a:t>
            </a:r>
            <a:r>
              <a:rPr lang="en-US" sz="2800" dirty="0" smtClean="0"/>
              <a:t> </a:t>
            </a:r>
            <a:endParaRPr lang="en-US" sz="2800" dirty="0"/>
          </a:p>
        </p:txBody>
      </p:sp>
      <p:sp>
        <p:nvSpPr>
          <p:cNvPr id="5" name="Rectangle1"/>
          <p:cNvSpPr>
            <a:extLst>
              <a:ext uri="smNativeData">
                <pr:smNativeData xmlns="" xmlns:p14="http://schemas.microsoft.com/office/powerpoint/2010/main" xmlns:pr="smNativeData" val="SMDATA_13_GvWSXxMAAAAlAAAAZAAAAA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H9/fwBTU1MDzMzMAMDA/wB/f38AAAAAAAAAAAAAAAAAAAAAAAAAAAAhAAAAGAAAABQAAAAvAgAAZQYAANAeAABeDgAAEAAAACYAAAAIAAAA//////////8="/>
              </a:ext>
            </a:extLst>
          </p:cNvSpPr>
          <p:nvPr/>
        </p:nvSpPr>
        <p:spPr>
          <a:xfrm>
            <a:off x="431800" y="1443037"/>
            <a:ext cx="5126990" cy="1056005"/>
          </a:xfrm>
          <a:prstGeom prst="rect">
            <a:avLst/>
          </a:prstGeom>
          <a:solidFill>
            <a:schemeClr val="accent1"/>
          </a:solidFill>
          <a:ln w="19050" cap="flat" cmpd="sng" algn="ctr">
            <a:solidFill>
              <a:srgbClr val="FFFFFF"/>
            </a:solidFill>
            <a:prstDash val="solid"/>
            <a:headEnd type="none"/>
            <a:tailEnd type="none"/>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rPr dirty="0"/>
              <a:t>Observations</a:t>
            </a:r>
            <a:r>
              <a:rPr dirty="0"/>
              <a:t>:</a:t>
            </a:r>
          </a:p>
          <a:p>
            <a:pPr marL="285750" indent="-285750">
              <a:buSzTx/>
              <a:buFont typeface="Arial" pitchFamily="2" charset="0"/>
              <a:buChar char="•"/>
              <a:defRPr>
                <a:latin typeface="Calibri" pitchFamily="2" charset="0"/>
                <a:ea typeface="Calibri" pitchFamily="2" charset="0"/>
                <a:cs typeface="Calibri" pitchFamily="2" charset="0"/>
              </a:defRPr>
            </a:pPr>
            <a:r>
              <a:rPr dirty="0"/>
              <a:t>The last genre rented in a day by customers show a trend of their preference.</a:t>
            </a:r>
            <a:endParaRPr b="1" u="sng" dirty="0"/>
          </a:p>
        </p:txBody>
      </p:sp>
      <p:pic>
        <p:nvPicPr>
          <p:cNvPr id="6" name="Picture1"/>
          <p:cNvPicPr>
            <a:picLocks noChangeAspect="1"/>
            <a:extLst>
              <a:ext uri="smNativeData">
                <pr:smNativeData xmlns="" xmlns:p14="http://schemas.microsoft.com/office/powerpoint/2010/main" xmlns:pr="smNativeData" val="SMDATA_15_GvW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CNADBcK4fRP+C2CHFDPuk/HgAAAGgAAAAAAAAAAAAAAAAAAAAAAAAAAAAAABAnAAAQJwAAAAAAAAAAAAAAAAAAAAAAAAAAAAAAAAAAAAAAAAAAAAAUAAAAAAAAAMDA/wAAAAAAZAAAADIAAAAAAAAAZAAAAAAAAAB/f38ACgAAAB8AAABUAAAAJcbjBfLy8gEAAAAAAAAAAAAAAAAAAAAAAAAAAAAAAAAAAAAAAAAAACXG4wB/f38AU1NTA8zMzADAwP8Af39/AAAAAAAAAAAAAAAAAP///wAAAAAAIQAAABgAAAAUAAAASSQAAMwKAAArSAAAVx4AABAAAAAmAAAACAAAAP//////////"/>
              </a:ext>
            </a:extLst>
          </p:cNvPicPr>
          <p:nvPr/>
        </p:nvPicPr>
        <p:blipFill>
          <a:blip r:embed="rId2"/>
          <a:stretch>
            <a:fillRect/>
          </a:stretch>
        </p:blipFill>
        <p:spPr>
          <a:xfrm>
            <a:off x="5898515" y="1755140"/>
            <a:ext cx="5833110" cy="3176905"/>
          </a:xfrm>
          <a:prstGeom prst="rect">
            <a:avLst/>
          </a:prstGeom>
          <a:noFill/>
          <a:ln>
            <a:noFill/>
          </a:ln>
          <a:effectLst/>
        </p:spPr>
      </p:pic>
      <p:sp>
        <p:nvSpPr>
          <p:cNvPr id="7" name="Rectangle2"/>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EAAAAAAAAA3fPF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d88UA8vLyAQAAAAAAAAAAAAAAAAAAAAAAAAAAAAAAAAAAAAAAAAAAAAAAAH9/fwBTU1MDzMzMAMDA/wB/f38AAAAAAAAAAAAAAAAAAAAAAAAAAAAhAAAAGAAAABQAAACGAgAAgA8AAOceAAAAJgAAECAAACYAAAAIAAAA//////////8="/>
              </a:ext>
            </a:extLst>
          </p:cNvSpPr>
          <p:nvPr/>
        </p:nvSpPr>
        <p:spPr>
          <a:xfrm>
            <a:off x="431800" y="2976244"/>
            <a:ext cx="5126990" cy="2992120"/>
          </a:xfrm>
          <a:prstGeom prst="rect">
            <a:avLst/>
          </a:prstGeom>
          <a:solidFill>
            <a:schemeClr val="accent3">
              <a:lumMod val="40000"/>
              <a:lumOff val="60000"/>
            </a:schemeClr>
          </a:solidFill>
          <a:ln w="19050" cap="flat" cmpd="sng" algn="ctr">
            <a:solidFill>
              <a:srgbClr val="FFFFFF"/>
            </a:solidFill>
            <a:prstDash val="solid"/>
            <a:headEnd type="none"/>
            <a:tailEnd type="none"/>
          </a:ln>
          <a:effectLst/>
        </p:spPr>
        <p:txBody>
          <a:bodyPr vert="horz" wrap="square" lIns="45720" tIns="45720" rIns="45720" bIns="45720" numCol="1" spcCol="215900" anchor="t"/>
          <a:lstStyle/>
          <a:p>
            <a:r>
              <a:rPr b="1" dirty="0">
                <a:latin typeface="Calibri" pitchFamily="2" charset="0"/>
                <a:ea typeface="Calibri" pitchFamily="2" charset="0"/>
                <a:cs typeface="Calibri" pitchFamily="2" charset="0"/>
              </a:rPr>
              <a:t>Business suggestion:</a:t>
            </a:r>
            <a:endParaRPr b="1" dirty="0">
              <a:latin typeface="Calibri" pitchFamily="2" charset="0"/>
              <a:ea typeface="Calibri" pitchFamily="2" charset="0"/>
              <a:cs typeface="Calibri" pitchFamily="2" charset="0"/>
            </a:endParaRPr>
          </a:p>
          <a:p>
            <a:pPr marL="285750" indent="-285750">
              <a:buFont typeface="Arial" panose="020B0604020202020204" pitchFamily="34" charset="0"/>
              <a:buChar char="•"/>
            </a:pPr>
            <a:r>
              <a:rPr b="1" dirty="0">
                <a:latin typeface="Calibri" pitchFamily="2" charset="0"/>
                <a:ea typeface="Calibri" pitchFamily="2" charset="0"/>
                <a:cs typeface="Calibri" pitchFamily="2" charset="0"/>
              </a:rPr>
              <a:t> </a:t>
            </a:r>
            <a:r>
              <a:rPr dirty="0" smtClean="0">
                <a:latin typeface="Calibri" pitchFamily="2" charset="0"/>
                <a:ea typeface="Calibri" pitchFamily="2" charset="0"/>
                <a:cs typeface="Calibri" pitchFamily="2" charset="0"/>
              </a:rPr>
              <a:t>The </a:t>
            </a:r>
            <a:r>
              <a:rPr dirty="0">
                <a:latin typeface="Calibri" pitchFamily="2" charset="0"/>
                <a:ea typeface="Calibri" pitchFamily="2" charset="0"/>
                <a:cs typeface="Calibri" pitchFamily="2" charset="0"/>
              </a:rPr>
              <a:t>business can stock up the store with the most rented last genre, to meet the demand for the customers on the following day</a:t>
            </a:r>
          </a:p>
          <a:p>
            <a:pPr marL="285750" indent="-285750">
              <a:buFont typeface="Arial" panose="020B0604020202020204" pitchFamily="34" charset="0"/>
              <a:buChar char="•"/>
            </a:pPr>
            <a:r>
              <a:rPr dirty="0" smtClean="0">
                <a:latin typeface="Calibri" pitchFamily="2" charset="0"/>
                <a:ea typeface="Calibri" pitchFamily="2" charset="0"/>
                <a:cs typeface="Calibri" pitchFamily="2" charset="0"/>
              </a:rPr>
              <a:t>Target </a:t>
            </a:r>
            <a:r>
              <a:rPr dirty="0">
                <a:latin typeface="Calibri" pitchFamily="2" charset="0"/>
                <a:ea typeface="Calibri" pitchFamily="2" charset="0"/>
                <a:cs typeface="Calibri" pitchFamily="2" charset="0"/>
              </a:rPr>
              <a:t>customers with </a:t>
            </a:r>
            <a:r>
              <a:rPr dirty="0" smtClean="0">
                <a:latin typeface="Calibri" pitchFamily="2" charset="0"/>
                <a:ea typeface="Calibri" pitchFamily="2" charset="0"/>
                <a:cs typeface="Calibri" pitchFamily="2" charset="0"/>
              </a:rPr>
              <a:t>advertisements </a:t>
            </a:r>
            <a:r>
              <a:rPr dirty="0">
                <a:latin typeface="Calibri" pitchFamily="2" charset="0"/>
                <a:ea typeface="Calibri" pitchFamily="2" charset="0"/>
                <a:cs typeface="Calibri" pitchFamily="2" charset="0"/>
              </a:rPr>
              <a:t>according to their last rented genre trend.</a:t>
            </a:r>
          </a:p>
          <a:p>
            <a:pPr marL="285750" indent="-285750">
              <a:buFont typeface="Arial" panose="020B0604020202020204" pitchFamily="34" charset="0"/>
              <a:buChar char="•"/>
            </a:pPr>
            <a:r>
              <a:rPr dirty="0" smtClean="0">
                <a:latin typeface="Calibri" pitchFamily="2" charset="0"/>
                <a:ea typeface="Calibri" pitchFamily="2" charset="0"/>
                <a:cs typeface="Calibri" pitchFamily="2" charset="0"/>
              </a:rPr>
              <a:t>These </a:t>
            </a:r>
            <a:r>
              <a:rPr dirty="0">
                <a:latin typeface="Calibri" pitchFamily="2" charset="0"/>
                <a:ea typeface="Calibri" pitchFamily="2" charset="0"/>
                <a:cs typeface="Calibri" pitchFamily="2" charset="0"/>
              </a:rPr>
              <a:t>related movies in the same </a:t>
            </a:r>
            <a:r>
              <a:rPr dirty="0" smtClean="0">
                <a:latin typeface="Calibri" pitchFamily="2" charset="0"/>
                <a:ea typeface="Calibri" pitchFamily="2" charset="0"/>
                <a:cs typeface="Calibri" pitchFamily="2" charset="0"/>
              </a:rPr>
              <a:t>genre </a:t>
            </a:r>
            <a:r>
              <a:rPr dirty="0">
                <a:latin typeface="Calibri" pitchFamily="2" charset="0"/>
                <a:ea typeface="Calibri" pitchFamily="2" charset="0"/>
                <a:cs typeface="Calibri" pitchFamily="2" charset="0"/>
              </a:rPr>
              <a:t>have the highest chance of matching with the </a:t>
            </a:r>
            <a:r>
              <a:rPr dirty="0" smtClean="0">
                <a:latin typeface="Calibri" pitchFamily="2" charset="0"/>
                <a:ea typeface="Calibri" pitchFamily="2" charset="0"/>
                <a:cs typeface="Calibri" pitchFamily="2" charset="0"/>
              </a:rPr>
              <a:t>interest </a:t>
            </a:r>
            <a:r>
              <a:rPr dirty="0">
                <a:latin typeface="Calibri" pitchFamily="2" charset="0"/>
                <a:ea typeface="Calibri" pitchFamily="2" charset="0"/>
                <a:cs typeface="Calibri" pitchFamily="2" charset="0"/>
              </a:rPr>
              <a:t>in customer, hence </a:t>
            </a:r>
            <a:r>
              <a:rPr dirty="0" smtClean="0">
                <a:latin typeface="Calibri" pitchFamily="2" charset="0"/>
                <a:ea typeface="Calibri" pitchFamily="2" charset="0"/>
                <a:cs typeface="Calibri" pitchFamily="2" charset="0"/>
              </a:rPr>
              <a:t>providing relevant </a:t>
            </a:r>
            <a:r>
              <a:rPr dirty="0">
                <a:latin typeface="Calibri" pitchFamily="2" charset="0"/>
                <a:ea typeface="Calibri" pitchFamily="2" charset="0"/>
                <a:cs typeface="Calibri" pitchFamily="2" charset="0"/>
              </a:rPr>
              <a:t>offer or discount could increase the sales </a:t>
            </a:r>
          </a:p>
        </p:txBody>
      </p:sp>
      <p:sp>
        <p:nvSpPr>
          <p:cNvPr id="8" name="Textbox2"/>
          <p:cNvSpPr txBox="1">
            <a:extLst>
              <a:ext uri="smNativeData">
                <pr:smNativeData xmlns="" xmlns:p14="http://schemas.microsoft.com/office/powerpoint/2010/main" xmlns:pr="smNativeData" val="SMDATA_13_GvWSXxMAAAAlAAAAEgAAAA8BAAAAkAAAAEgAAACQAAAASAAAAAAAAAAAAAAAAAAAAAEAAABQAAAAAAAAAAAA4D8AAAAAAADgPwAAAAAAAOA/AAAAAAAA4D8AAAAAAADgPwAAAAAAAOA/AAAAAAAA4D8AAAAAAADgPwAAAAAAAOA/AAAAAAAA4D8CAAAAjAAAAAAAAAAAAAAAAAAAAPLy8g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HsFAAD/fwAA/38AAAAAAAAJAAAABAAAAAAAAAAMAAAAEAAAAAAAAAAAAAAAAAAAAAAAAAAeAAAAaAAAAAAAAAAAAAAAAAAAAAAAAAAAAAAAECcAABAnAAAAAAAAAAAAAAAAAAAAAAAAAAAAAAAAAAAAAAAAAAAAABQAAAAAAAAAwMD/AAAAAABkAAAAMgAAAAAAAABkAAAAAAAAAH9/fwAKAAAAHwAAAFQAAAAAAAAA8vLyAQAAAAAAAAAAAAAAAAAAAAAAAAAAAAAAAAAAAAAAAAAAAAAAAH9/fwBTU1MDzMzMAMDA/wB/f38AAAAAAAAAAAAAAAAAAAAAAAAAAAAhAAAAGAAAABQAAABuJAAAzx8AANVAAACeIwAAAAAAACYAAAAIAAAA//////////8="/>
              </a:ext>
            </a:extLst>
          </p:cNvSpPr>
          <p:nvPr/>
        </p:nvSpPr>
        <p:spPr>
          <a:xfrm>
            <a:off x="5922010" y="5170805"/>
            <a:ext cx="4617085" cy="619125"/>
          </a:xfrm>
          <a:prstGeom prst="rect">
            <a:avLst/>
          </a:prstGeom>
          <a:noFill/>
          <a:ln>
            <a:noFill/>
          </a:ln>
          <a:effectLst/>
        </p:spPr>
        <p:txBody>
          <a:bodyPr vert="horz" wrap="square" numCol="1" spcCol="215900" anchor="t"/>
          <a:lstStyle/>
          <a:p>
            <a:r>
              <a:rPr dirty="0">
                <a:latin typeface="+mj-lt"/>
              </a:rPr>
              <a:t>X-Axis=Last Rented Genre</a:t>
            </a:r>
          </a:p>
          <a:p>
            <a:r>
              <a:rPr dirty="0">
                <a:latin typeface="+mj-lt"/>
              </a:rPr>
              <a:t>Y-Axis=Times Rented</a:t>
            </a:r>
          </a:p>
        </p:txBody>
      </p:sp>
      <p:sp>
        <p:nvSpPr>
          <p:cNvPr id="9" name="Footer Placeholder 3"/>
          <p:cNvSpPr>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rPr dirty="0"/>
              <a:t>Window Functions in MySQL with Python Integration – Team 7</a:t>
            </a:r>
          </a:p>
        </p:txBody>
      </p:sp>
      <p:sp>
        <p:nvSpPr>
          <p:cNvPr id="10" name="Slide Number Placeholder 4"/>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a:xfrm>
            <a:off x="11760200" y="6508750"/>
            <a:ext cx="431800" cy="156845"/>
          </a:xfrm>
        </p:spPr>
        <p:txBody>
          <a:bodyPr/>
          <a:lstStyle/>
          <a:p>
            <a:r>
              <a:rPr lang="en-US" dirty="0" smtClean="0"/>
              <a:t>12</a:t>
            </a:r>
            <a:endParaRPr dirty="0"/>
          </a:p>
        </p:txBody>
      </p:sp>
    </p:spTree>
    <p:extLst>
      <p:ext uri="{BB962C8B-B14F-4D97-AF65-F5344CB8AC3E}">
        <p14:creationId xmlns:p14="http://schemas.microsoft.com/office/powerpoint/2010/main" val="1717147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Q4. </a:t>
            </a:r>
            <a:r>
              <a:rPr lang="en-US" sz="2800" dirty="0"/>
              <a:t>What is the last/ latest payment of customer from the given </a:t>
            </a:r>
            <a:r>
              <a:rPr lang="en-US" sz="2800" dirty="0" smtClean="0"/>
              <a:t>data? </a:t>
            </a:r>
            <a:endParaRPr lang="en-US" sz="2800" dirty="0"/>
          </a:p>
        </p:txBody>
      </p:sp>
      <p:sp>
        <p:nvSpPr>
          <p:cNvPr id="3" name="Content Placeholder 2"/>
          <p:cNvSpPr>
            <a:spLocks noGrp="1"/>
          </p:cNvSpPr>
          <p:nvPr>
            <p:ph idx="1"/>
          </p:nvPr>
        </p:nvSpPr>
        <p:spPr>
          <a:xfrm>
            <a:off x="431800" y="1038225"/>
            <a:ext cx="6261100" cy="5153025"/>
          </a:xfrm>
        </p:spPr>
        <p:txBody>
          <a:bodyPr/>
          <a:lstStyle/>
          <a:p>
            <a:r>
              <a:rPr lang="en-US" dirty="0"/>
              <a:t>Joined payment table and customer table and applied </a:t>
            </a:r>
            <a:r>
              <a:rPr lang="en-US" dirty="0" smtClean="0"/>
              <a:t>LAST_VALUE()</a:t>
            </a:r>
            <a:endParaRPr lang="en-US" dirty="0"/>
          </a:p>
          <a:p>
            <a:endParaRPr lang="en-US" dirty="0"/>
          </a:p>
        </p:txBody>
      </p:sp>
      <p:pic>
        <p:nvPicPr>
          <p:cNvPr id="4" name="Picture1"/>
          <p:cNvPicPr>
            <a:picLocks noChangeAspect="1"/>
            <a:extLst>
              <a:ext uri="smNativeData">
                <pr:smNativeData xmlns="" xmlns:p14="http://schemas.microsoft.com/office/powerpoint/2010/main" xmlns:pr="smNativeData" val="SMDATA_15_GvW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B/f38AU1NTA8zMzADAwP8Af39/AAAAAAAAAAAAAAAAAP///wAAAAAAIQAAABgAAAAUAAAAoQMAAH8NAACxMgAABCIAAAAAAAAmAAAACAAAAP//////////"/>
              </a:ext>
            </a:extLst>
          </p:cNvPicPr>
          <p:nvPr/>
        </p:nvPicPr>
        <p:blipFill>
          <a:blip r:embed="rId2"/>
          <a:stretch>
            <a:fillRect/>
          </a:stretch>
        </p:blipFill>
        <p:spPr>
          <a:xfrm>
            <a:off x="431800" y="2242819"/>
            <a:ext cx="7650480" cy="3335655"/>
          </a:xfrm>
          <a:prstGeom prst="rect">
            <a:avLst/>
          </a:prstGeom>
          <a:noFill/>
          <a:ln>
            <a:noFill/>
          </a:ln>
          <a:effectLst/>
        </p:spPr>
      </p:pic>
      <p:pic>
        <p:nvPicPr>
          <p:cNvPr id="5" name="Picture2"/>
          <p:cNvPicPr>
            <a:picLocks noChangeAspect="1"/>
            <a:extLst>
              <a:ext uri="smNativeData">
                <pr:smNativeData xmlns="" xmlns:p14="http://schemas.microsoft.com/office/powerpoint/2010/main" xmlns:pr="smNativeData" val="SMDATA_15_GvW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TjQkhL9HYv14uNN9aQSQ/HgAAAGgAAAAAAAAAAAAAAAAAAAAAAAAAAAAAABAnAAAQJwAAAAAAAAAAAAAAAAAAAAAAAAAAAAAAAAAAAAAAAAAAAAAUAAAAAAAAAMDA/wAAAAAAZAAAADIAAAAAAAAAZAAAAAAAAAB/f38ACgAAAB8AAABUAAAAJcbjBfLy8gEAAAAAAAAAAAAAAAAAAAAAAAAAAAAAAAAAAAAAAAAAACXG4wB/f38AU1NTA8zMzADAwP8Af39/AAAAAAAAAAAAAAAAAP///wAAAAAAIQAAABgAAAAUAAAAojUAAI8KAABvQwAA3iUAABAAAAAmAAAACAAAAP//////////"/>
              </a:ext>
            </a:extLst>
          </p:cNvPicPr>
          <p:nvPr/>
        </p:nvPicPr>
        <p:blipFill>
          <a:blip r:embed="rId3"/>
          <a:stretch>
            <a:fillRect/>
          </a:stretch>
        </p:blipFill>
        <p:spPr>
          <a:xfrm>
            <a:off x="9036050" y="1500505"/>
            <a:ext cx="2243455" cy="4439285"/>
          </a:xfrm>
          <a:prstGeom prst="rect">
            <a:avLst/>
          </a:prstGeom>
          <a:noFill/>
          <a:ln>
            <a:noFill/>
          </a:ln>
          <a:effectLst/>
        </p:spPr>
      </p:pic>
      <p:cxnSp>
        <p:nvCxnSpPr>
          <p:cNvPr id="6" name="Straight Connector 5"/>
          <p:cNvCxnSpPr/>
          <p:nvPr/>
        </p:nvCxnSpPr>
        <p:spPr>
          <a:xfrm>
            <a:off x="8183880" y="804424"/>
            <a:ext cx="0" cy="553274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3"/>
          <p:cNvSpPr>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rPr dirty="0"/>
              <a:t>Window Functions in MySQL with Python Integration – Team 7</a:t>
            </a:r>
          </a:p>
        </p:txBody>
      </p:sp>
      <p:sp>
        <p:nvSpPr>
          <p:cNvPr id="8" name="Slide Number Placeholder 4"/>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a:xfrm>
            <a:off x="11760200" y="6508750"/>
            <a:ext cx="431800" cy="156845"/>
          </a:xfrm>
        </p:spPr>
        <p:txBody>
          <a:bodyPr/>
          <a:lstStyle/>
          <a:p>
            <a:r>
              <a:rPr lang="en-US" dirty="0" smtClean="0"/>
              <a:t>13</a:t>
            </a:r>
            <a:endParaRPr dirty="0"/>
          </a:p>
        </p:txBody>
      </p:sp>
    </p:spTree>
    <p:extLst>
      <p:ext uri="{BB962C8B-B14F-4D97-AF65-F5344CB8AC3E}">
        <p14:creationId xmlns:p14="http://schemas.microsoft.com/office/powerpoint/2010/main" val="3415704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431800"/>
            <a:ext cx="11565128" cy="432435"/>
          </a:xfrm>
        </p:spPr>
        <p:txBody>
          <a:bodyPr/>
          <a:lstStyle/>
          <a:p>
            <a:r>
              <a:rPr lang="en-US" sz="2800" dirty="0" smtClean="0"/>
              <a:t>Q4. </a:t>
            </a:r>
            <a:r>
              <a:rPr lang="en-US" sz="2800" dirty="0"/>
              <a:t>What is the last/ latest payment of customer from the given </a:t>
            </a:r>
            <a:r>
              <a:rPr lang="en-US" sz="2800" dirty="0" smtClean="0"/>
              <a:t>data? </a:t>
            </a:r>
            <a:r>
              <a:rPr lang="en-US" sz="2000" dirty="0" smtClean="0"/>
              <a:t>(Cont’d…)</a:t>
            </a:r>
            <a:r>
              <a:rPr lang="en-US" sz="2800" dirty="0" smtClean="0"/>
              <a:t> </a:t>
            </a:r>
            <a:endParaRPr lang="en-US" sz="2800" dirty="0"/>
          </a:p>
        </p:txBody>
      </p:sp>
      <p:sp>
        <p:nvSpPr>
          <p:cNvPr id="4" name="Rectangle1"/>
          <p:cNvSpPr>
            <a:extLst>
              <a:ext uri="smNativeData">
                <pr:smNativeData xmlns="" xmlns:p14="http://schemas.microsoft.com/office/powerpoint/2010/main" xmlns:pr="smNativeData" val="SMDATA_13_GvWSXxMAAAAlAAAAZAAAAA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H9/fwBTU1MDzMzMAMDA/wB/f38AAAAAAAAAAAAAAAAAAAAAAAAAAAAhAAAAGAAAABQAAAAvAgAAZQYAANAeAABeDgAAEAAAACYAAAAIAAAA//////////8="/>
              </a:ext>
            </a:extLst>
          </p:cNvSpPr>
          <p:nvPr/>
        </p:nvSpPr>
        <p:spPr>
          <a:xfrm>
            <a:off x="431800" y="1215707"/>
            <a:ext cx="4613275" cy="1296035"/>
          </a:xfrm>
          <a:prstGeom prst="rect">
            <a:avLst/>
          </a:prstGeom>
          <a:solidFill>
            <a:schemeClr val="accent1"/>
          </a:solidFill>
          <a:ln w="19050" cap="flat" cmpd="sng" algn="ctr">
            <a:solidFill>
              <a:srgbClr val="FFFFFF"/>
            </a:solidFill>
            <a:prstDash val="solid"/>
            <a:headEnd type="none"/>
            <a:tailEnd type="none"/>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rPr dirty="0"/>
              <a:t>Observations</a:t>
            </a:r>
            <a:r>
              <a:rPr dirty="0"/>
              <a:t>:</a:t>
            </a:r>
          </a:p>
          <a:p>
            <a:pPr marL="285750" indent="-285750">
              <a:buSzTx/>
              <a:buFont typeface="Arial" pitchFamily="2" charset="0"/>
              <a:buChar char="•"/>
              <a:defRPr>
                <a:latin typeface="Calibri" pitchFamily="2" charset="0"/>
                <a:ea typeface="Calibri" pitchFamily="2" charset="0"/>
                <a:cs typeface="Calibri" pitchFamily="2" charset="0"/>
              </a:defRPr>
            </a:pPr>
            <a:r>
              <a:rPr dirty="0"/>
              <a:t>The last payment by the customers shows a trend of their </a:t>
            </a:r>
            <a:r>
              <a:rPr dirty="0" smtClean="0"/>
              <a:t>interest </a:t>
            </a:r>
            <a:r>
              <a:rPr dirty="0"/>
              <a:t>based on their payment amount</a:t>
            </a:r>
          </a:p>
        </p:txBody>
      </p:sp>
      <p:sp>
        <p:nvSpPr>
          <p:cNvPr id="5" name="Rectangle2"/>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EAAAAAAAAA3fPF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d88UA8vLyAQAAAAAAAAAAAAAAAAAAAAAAAAAAAAAAAAAAAAAAAAAAAAAAAH9/fwBTU1MDzMzMAMDA/wB/f38AAAAAAAAAAAAAAAAAAAAAAAAAAAAhAAAAGAAAABQAAACGAgAACQ8AAOceAACJJQAAACAAACYAAAAIAAAA//////////8="/>
              </a:ext>
            </a:extLst>
          </p:cNvSpPr>
          <p:nvPr/>
        </p:nvSpPr>
        <p:spPr>
          <a:xfrm>
            <a:off x="431800" y="2863215"/>
            <a:ext cx="4613275" cy="3220085"/>
          </a:xfrm>
          <a:prstGeom prst="rect">
            <a:avLst/>
          </a:prstGeom>
          <a:solidFill>
            <a:schemeClr val="accent3">
              <a:lumMod val="40000"/>
              <a:lumOff val="60000"/>
            </a:schemeClr>
          </a:solidFill>
          <a:ln w="19050" cap="flat" cmpd="sng" algn="ctr">
            <a:solidFill>
              <a:srgbClr val="FFFFFF"/>
            </a:solidFill>
            <a:prstDash val="solid"/>
            <a:headEnd type="none"/>
            <a:tailEnd type="none"/>
          </a:ln>
          <a:effectLst/>
        </p:spPr>
        <p:txBody>
          <a:bodyPr vert="horz" wrap="square" lIns="45720" tIns="45720" rIns="45720" bIns="45720" numCol="1" spcCol="215900" anchor="t"/>
          <a:lstStyle/>
          <a:p>
            <a:r>
              <a:rPr b="1" dirty="0">
                <a:latin typeface="Calibri" pitchFamily="2" charset="0"/>
                <a:ea typeface="Calibri" pitchFamily="2" charset="0"/>
                <a:cs typeface="Calibri" pitchFamily="2" charset="0"/>
              </a:rPr>
              <a:t>Business suggestion:</a:t>
            </a:r>
            <a:endParaRPr b="1" dirty="0">
              <a:latin typeface="Calibri" pitchFamily="2" charset="0"/>
              <a:ea typeface="Calibri" pitchFamily="2" charset="0"/>
              <a:cs typeface="Calibri" pitchFamily="2" charset="0"/>
            </a:endParaRPr>
          </a:p>
          <a:p>
            <a:pPr marL="285750" indent="-285750">
              <a:buFont typeface="Arial" panose="020B0604020202020204" pitchFamily="34" charset="0"/>
              <a:buChar char="•"/>
            </a:pPr>
            <a:r>
              <a:rPr b="1" dirty="0">
                <a:latin typeface="Calibri" pitchFamily="2" charset="0"/>
                <a:ea typeface="Calibri" pitchFamily="2" charset="0"/>
                <a:cs typeface="Calibri" pitchFamily="2" charset="0"/>
              </a:rPr>
              <a:t> </a:t>
            </a:r>
            <a:r>
              <a:rPr dirty="0" smtClean="0">
                <a:latin typeface="Calibri" pitchFamily="2" charset="0"/>
                <a:ea typeface="Calibri" pitchFamily="2" charset="0"/>
                <a:cs typeface="Calibri" pitchFamily="2" charset="0"/>
              </a:rPr>
              <a:t>The </a:t>
            </a:r>
            <a:r>
              <a:rPr dirty="0">
                <a:latin typeface="Calibri" pitchFamily="2" charset="0"/>
                <a:ea typeface="Calibri" pitchFamily="2" charset="0"/>
                <a:cs typeface="Calibri" pitchFamily="2" charset="0"/>
              </a:rPr>
              <a:t>business can narrow down on the last payment details and arrive at the most rented films</a:t>
            </a:r>
          </a:p>
          <a:p>
            <a:pPr marL="285750" indent="-285750">
              <a:buFont typeface="Arial" panose="020B0604020202020204" pitchFamily="34" charset="0"/>
              <a:buChar char="•"/>
            </a:pPr>
            <a:r>
              <a:rPr dirty="0" smtClean="0">
                <a:latin typeface="Calibri" pitchFamily="2" charset="0"/>
                <a:ea typeface="Calibri" pitchFamily="2" charset="0"/>
                <a:cs typeface="Calibri" pitchFamily="2" charset="0"/>
              </a:rPr>
              <a:t>The </a:t>
            </a:r>
            <a:r>
              <a:rPr dirty="0">
                <a:latin typeface="Calibri" pitchFamily="2" charset="0"/>
                <a:ea typeface="Calibri" pitchFamily="2" charset="0"/>
                <a:cs typeface="Calibri" pitchFamily="2" charset="0"/>
              </a:rPr>
              <a:t>business can consider segmenting the price range of other films within the range of the most paid categories</a:t>
            </a:r>
          </a:p>
          <a:p>
            <a:pPr marL="285750" indent="-285750">
              <a:buFont typeface="Arial" panose="020B0604020202020204" pitchFamily="34" charset="0"/>
              <a:buChar char="•"/>
            </a:pPr>
            <a:r>
              <a:rPr dirty="0" smtClean="0">
                <a:latin typeface="Calibri" pitchFamily="2" charset="0"/>
                <a:ea typeface="Calibri" pitchFamily="2" charset="0"/>
                <a:cs typeface="Calibri" pitchFamily="2" charset="0"/>
              </a:rPr>
              <a:t>Target </a:t>
            </a:r>
            <a:r>
              <a:rPr dirty="0">
                <a:latin typeface="Calibri" pitchFamily="2" charset="0"/>
                <a:ea typeface="Calibri" pitchFamily="2" charset="0"/>
                <a:cs typeface="Calibri" pitchFamily="2" charset="0"/>
              </a:rPr>
              <a:t>customers with similar price segmented films and offer discounts to films that fall under the least purchased price segment</a:t>
            </a:r>
          </a:p>
        </p:txBody>
      </p:sp>
      <p:pic>
        <p:nvPicPr>
          <p:cNvPr id="6" name="Picture1"/>
          <p:cNvPicPr>
            <a:picLocks noChangeAspect="1"/>
            <a:extLst>
              <a:ext uri="smNativeData">
                <pr:smNativeData xmlns="" xmlns:p14="http://schemas.microsoft.com/office/powerpoint/2010/main" xmlns:pr="smNativeData" val="SMDATA_15_GvW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Bu/ztGDh4dP9292AH7FtC/HgAAAGgAAAAAAAAAAAAAAAAAAAAAAAAAAAAAABAnAAAQJwAAAAAAAAAAAAAAAAAAAAAAAAAAAAAAAAAAAAAAAAAAAAAUAAAAAAAAAMDA/wAAAAAAZAAAADIAAAAAAAAAZAAAAAAAAAB/f38ACgAAAB8AAABUAAAAJcbjBfLy8gEAAAAAAAAAAAAAAAAAAAAAAAAAAAAAAAAAAAAAAAAAACXG4wB/f38AU1NTA8zMzADAwP8Af39/AAAAAAAAAAAAAAAAAP///wAAAAAAIQAAABgAAAAUAAAACSEAAHENAADiSAAAAh4AABAAAAAmAAAACAAAAP//////////"/>
              </a:ext>
            </a:extLst>
          </p:cNvPicPr>
          <p:nvPr/>
        </p:nvPicPr>
        <p:blipFill>
          <a:blip r:embed="rId2"/>
          <a:stretch>
            <a:fillRect/>
          </a:stretch>
        </p:blipFill>
        <p:spPr>
          <a:xfrm>
            <a:off x="5370195" y="2185035"/>
            <a:ext cx="6477635" cy="2693035"/>
          </a:xfrm>
          <a:prstGeom prst="rect">
            <a:avLst/>
          </a:prstGeom>
          <a:noFill/>
          <a:ln>
            <a:noFill/>
          </a:ln>
          <a:effectLst/>
        </p:spPr>
      </p:pic>
      <p:sp>
        <p:nvSpPr>
          <p:cNvPr id="7" name="Textbox2"/>
          <p:cNvSpPr txBox="1">
            <a:extLst>
              <a:ext uri="smNativeData">
                <pr:smNativeData xmlns="" xmlns:p14="http://schemas.microsoft.com/office/powerpoint/2010/main" xmlns:pr="smNativeData" val="SMDATA_13_GvWSXxMAAAAlAAAAEgAAAE8BAAAAkAAAAEgAAACQAAAASAAAAAAAAAAAAAAAAAAAAAEAAABQAAAAAAAAAAAA4D8AAAAAAADgPwAAAAAAAOA/AAAAAAAA4D8AAAAAAADgPwAAAAAAAOA/AAAAAAAA4D8AAAAAAADgPwAAAAAAAOA/AAAAAAAA4D8CAAAAjAAAAAAAAAAAAAAAAAAAAPLy8g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DkIAAD/fwAA/38AAAAAAAAJAAAABAAAAAAAAAAMAAAAEAAAAAAAAAAAAAAAAAAAAAAAAAAeAAAAaAAAAAAAAAAAAAAAAAAAAAAAAAAAAAAAECcAABAnAAAAAAAAAAAAAAAAAAAAAAAAAAAAAAAAAAAAAAAAAAAAABQAAAAAAAAAwMD/AAAAAABkAAAAMgAAAAAAAABkAAAAAAAAAH9/fwAKAAAAHwAAAFQAAAAAAAAA8vLyAQAAAAAAAAAAAAAAAAAAAAAAAAAAAAAAAAAAAAAAAAAAAAAAAH9/fwBTU1MDzMzMAMDA/wB/f38AAAAAAAAAAAAAAAAAAAAAAAAAAAAhAAAAGAAAABQAAAAnIQAArB8AADQ2AACcIwAAACAAACYAAAAIAAAA//////////8="/>
              </a:ext>
            </a:extLst>
          </p:cNvSpPr>
          <p:nvPr/>
        </p:nvSpPr>
        <p:spPr>
          <a:xfrm>
            <a:off x="5389245" y="5148580"/>
            <a:ext cx="3422015" cy="640080"/>
          </a:xfrm>
          <a:prstGeom prst="rect">
            <a:avLst/>
          </a:prstGeom>
          <a:noFill/>
          <a:ln>
            <a:noFill/>
          </a:ln>
          <a:effectLst/>
        </p:spPr>
        <p:txBody>
          <a:bodyPr vert="horz" wrap="square" numCol="1" spcCol="215900" anchor="t"/>
          <a:lstStyle/>
          <a:p>
            <a:r>
              <a:rPr dirty="0">
                <a:latin typeface="+mj-lt"/>
              </a:rPr>
              <a:t>X-Axis=Last Payment </a:t>
            </a:r>
            <a:r>
              <a:rPr dirty="0" err="1">
                <a:latin typeface="+mj-lt"/>
              </a:rPr>
              <a:t>Amout</a:t>
            </a:r>
            <a:endParaRPr dirty="0">
              <a:latin typeface="+mj-lt"/>
            </a:endParaRPr>
          </a:p>
          <a:p>
            <a:r>
              <a:rPr dirty="0">
                <a:latin typeface="+mj-lt"/>
              </a:rPr>
              <a:t>Y-Axis=Customer Count</a:t>
            </a:r>
          </a:p>
        </p:txBody>
      </p:sp>
      <p:sp>
        <p:nvSpPr>
          <p:cNvPr id="8" name="Footer Placeholder 3"/>
          <p:cNvSpPr>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rPr dirty="0"/>
              <a:t>Window Functions in MySQL with Python Integration – Team 7</a:t>
            </a:r>
          </a:p>
        </p:txBody>
      </p:sp>
      <p:sp>
        <p:nvSpPr>
          <p:cNvPr id="9" name="Slide Number Placeholder 4"/>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a:xfrm>
            <a:off x="11760200" y="6508750"/>
            <a:ext cx="431800" cy="156845"/>
          </a:xfrm>
        </p:spPr>
        <p:txBody>
          <a:bodyPr/>
          <a:lstStyle/>
          <a:p>
            <a:r>
              <a:rPr lang="en-US" dirty="0" smtClean="0"/>
              <a:t>14</a:t>
            </a:r>
            <a:endParaRPr dirty="0"/>
          </a:p>
        </p:txBody>
      </p:sp>
    </p:spTree>
    <p:extLst>
      <p:ext uri="{BB962C8B-B14F-4D97-AF65-F5344CB8AC3E}">
        <p14:creationId xmlns:p14="http://schemas.microsoft.com/office/powerpoint/2010/main" val="495532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 xmlns:p14="http://schemas.microsoft.com/office/powerpoint/2010/main" xmlns:pr="smNativeData" val="SMDATA_13_GvW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cJgAAkA0AAABLAACGGQAAEAAAACYAAAAIAAAAACAAAAAAAAA="/>
              </a:ext>
            </a:extLst>
          </p:cNvSpPr>
          <p:nvPr>
            <p:ph type="title"/>
          </p:nvPr>
        </p:nvSpPr>
        <p:spPr/>
        <p:txBody>
          <a:bodyPr vert="horz" wrap="square" lIns="179705" tIns="179705" rIns="179705" bIns="179705" numCol="1" spcCol="215900" anchor="t">
            <a:prstTxWarp prst="textNoShape">
              <a:avLst/>
            </a:prstTxWarp>
          </a:bodyPr>
          <a:lstStyle/>
          <a:p>
            <a:pPr>
              <a:defRPr sz="5400"/>
            </a:pPr>
            <a:r>
              <a:rPr lang="en-us"/>
              <a:t>MySQL – Python Integration</a:t>
            </a:r>
          </a:p>
        </p:txBody>
      </p:sp>
      <p:sp>
        <p:nvSpPr>
          <p:cNvPr id="3" name="Text Placeholder 2"/>
          <p:cNvSpPr>
            <a:spLocks noGrp="1" noChangeArrowheads="1"/>
            <a:extLst>
              <a:ext uri="smNativeData">
                <pr:smNativeData xmlns="" xmlns:p14="http://schemas.microsoft.com/office/powerpoint/2010/main" xmlns:pr="smNativeData" val="SMDATA_13_GvW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8vLyAQAAAAAAAAAAAAAAAAAAAAAAAAAAAAAAAAAAAAAAAAAAAAAAAH9/fwBTU1MDzMzMAMDA/wB/f38AAAAAAAAAAAAAAAAAAAAAAAAAAAAhAAAAGAAAABQAAABcJgAAhhkAAABLAABLIAAAEAAAACYAAAAIAAAAAAAAAAAAAAA="/>
              </a:ext>
            </a:extLst>
          </p:cNvSpPr>
          <p:nvPr>
            <p:ph type="body" idx="1"/>
          </p:nvPr>
        </p:nvSpPr>
        <p:spPr/>
        <p:txBody>
          <a:bodyPr/>
          <a:lstStyle/>
          <a:p>
            <a:r>
              <a:rPr lang="en-us"/>
              <a:t>Exploring Capabilities For Data Analytics</a:t>
            </a:r>
          </a:p>
        </p:txBody>
      </p:sp>
      <p:sp>
        <p:nvSpPr>
          <p:cNvPr id="4" name="Slide Number Placeholder 4"/>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9CcAAABLAAAXKQAAECAAACYAAAAIAAAAAQAAAAAAAAA="/>
              </a:ext>
            </a:extLst>
          </p:cNvSpPr>
          <p:nvPr>
            <p:ph type="sldNum" sz="quarter" idx="2"/>
          </p:nvPr>
        </p:nvSpPr>
        <p:spPr>
          <a:xfrm>
            <a:off x="11760200" y="6494780"/>
            <a:ext cx="431800" cy="184785"/>
          </a:xfrm>
        </p:spPr>
        <p:txBody>
          <a:bodyPr/>
          <a:lstStyle/>
          <a:p>
            <a:r>
              <a:rPr lang="en-US" dirty="0" smtClean="0"/>
              <a:t>15</a:t>
            </a:r>
            <a:endParaRPr lang="en-us" dirty="0"/>
          </a:p>
        </p:txBody>
      </p:sp>
      <p:sp>
        <p:nvSpPr>
          <p:cNvPr id="5" name="Footer Placeholder 3"/>
          <p:cNvSpPr>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A3BC435-7BD7-6E32-9983-8D678ACD6FD8}" type="slidenum">
              <a:t>16</a:t>
            </a:fld>
            <a:endParaRPr/>
          </a:p>
        </p:txBody>
      </p:sp>
      <p:pic>
        <p:nvPicPr>
          <p:cNvPr id="3" name="Screenshot 2020-10-21 at 10.12.41 PM.png" descr="Screenshot 2020-10-21 at 10.12.41 PM.png"/>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YgUAAPcEAADnHgAAfSEAABAAAAAmAAAACAAAAP//////////"/>
              </a:ext>
            </a:extLst>
          </p:cNvPicPr>
          <p:nvPr/>
        </p:nvPicPr>
        <p:blipFill>
          <a:blip r:embed="rId2"/>
          <a:stretch>
            <a:fillRect/>
          </a:stretch>
        </p:blipFill>
        <p:spPr>
          <a:xfrm>
            <a:off x="875030" y="807085"/>
            <a:ext cx="4148455" cy="4636770"/>
          </a:xfrm>
          <a:prstGeom prst="rect">
            <a:avLst/>
          </a:prstGeom>
          <a:noFill/>
          <a:ln>
            <a:noFill/>
          </a:ln>
          <a:effectLst/>
        </p:spPr>
      </p:pic>
      <p:pic>
        <p:nvPicPr>
          <p:cNvPr id="4" name="Screenshot 2020-10-21 at 10.14.45 PM.png" descr="Screenshot 2020-10-21 at 10.14.45 PM.png"/>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vyAAAMgEAABaOwAAWh8AABAAAAAmAAAACAAAAP//////////"/>
              </a:ext>
            </a:extLst>
          </p:cNvPicPr>
          <p:nvPr/>
        </p:nvPicPr>
        <p:blipFill>
          <a:blip r:embed="rId3"/>
          <a:stretch>
            <a:fillRect/>
          </a:stretch>
        </p:blipFill>
        <p:spPr>
          <a:xfrm>
            <a:off x="5323205" y="777240"/>
            <a:ext cx="4324985" cy="4319270"/>
          </a:xfrm>
          <a:prstGeom prst="rect">
            <a:avLst/>
          </a:prstGeom>
          <a:noFill/>
          <a:ln>
            <a:noFill/>
          </a:ln>
          <a:effectLst/>
        </p:spPr>
      </p:pic>
      <p:sp>
        <p:nvSpPr>
          <p:cNvPr id="5" name="Footer Placeholder 3"/>
          <p:cNvSpPr>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ITAh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6" name="Though we choose 'pymysql,' there are multiple other libraries available which has similar capabilities such as 'MySQLdb' etc.…"/>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BAIORU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DnHgAAoCAAAABLAAB/JgAAECAAACYAAAAIAAAA//////////8="/>
              </a:ext>
            </a:extLst>
          </p:cNvSpPr>
          <p:nvPr/>
        </p:nvSpPr>
        <p:spPr>
          <a:xfrm>
            <a:off x="5023485" y="5303520"/>
            <a:ext cx="7168515" cy="954405"/>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charset="0"/>
                <a:cs typeface="Helvetica" charset="0"/>
              </a:defRPr>
            </a:lvl1pPr>
            <a:lvl2pPr marL="742950" indent="-285750">
              <a:buSzTx/>
              <a:buFont typeface="Arial" pitchFamily="2" charset="0"/>
              <a:buChar char="•"/>
              <a:defRPr>
                <a:latin typeface="Calibri" pitchFamily="2" charset="0"/>
                <a:ea typeface="Helvetica" charset="0"/>
                <a:cs typeface="Helvetica" charset="0"/>
              </a:defRPr>
            </a:lvl2pPr>
          </a:lstStyle>
          <a:p>
            <a:r>
              <a:t>Though we choose 'pymysql,' there are multiple other libraries available which has similar capabilities such as 'MySQLdb' etc. </a:t>
            </a:r>
          </a:p>
          <a:p>
            <a:r>
              <a:t>The connectors allow pass-throughs where the queries can be directly written and executed .</a:t>
            </a:r>
          </a:p>
          <a:p>
            <a:r>
              <a:t>Cursor fetch commands returns tuple. </a:t>
            </a:r>
          </a:p>
        </p:txBody>
      </p:sp>
      <p:sp>
        <p:nvSpPr>
          <p:cNvPr id="7" name="Panda DataFrame"/>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FLHUxM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aPwAA7xoAALpGAAB2HAAAECAAACYAAAAIAAAA//////////8="/>
              </a:ext>
            </a:extLst>
          </p:cNvSpPr>
          <p:nvPr/>
        </p:nvSpPr>
        <p:spPr>
          <a:xfrm>
            <a:off x="10298430" y="4378325"/>
            <a:ext cx="1198880" cy="248285"/>
          </a:xfrm>
          <a:prstGeom prst="rect">
            <a:avLst/>
          </a:prstGeom>
          <a:noFill/>
          <a:ln>
            <a:noFill/>
          </a:ln>
          <a:effectLst/>
        </p:spPr>
        <p:txBody>
          <a:bodyPr vert="horz" wrap="none" lIns="45720" tIns="45720" rIns="45720" bIns="45720" numCol="1" spcCol="215900" anchor="t"/>
          <a:lstStyle>
            <a:lvl1pPr>
              <a:defRPr sz="1200">
                <a:latin typeface="Calibri" pitchFamily="2" charset="0"/>
                <a:ea typeface="Helvetica" charset="0"/>
                <a:cs typeface="Helvetica" charset="0"/>
              </a:defRPr>
            </a:lvl1pPr>
          </a:lstStyle>
          <a:p>
            <a:r>
              <a:t>Panda DataFrame</a:t>
            </a:r>
          </a:p>
        </p:txBody>
      </p:sp>
      <p:sp>
        <p:nvSpPr>
          <p:cNvPr id="8" name="Execute…"/>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K9dueo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aPwAA8wkAAI9HAACmDAAAECAAACYAAAAIAAAA//////////8="/>
              </a:ext>
            </a:extLst>
          </p:cNvSpPr>
          <p:nvPr/>
        </p:nvSpPr>
        <p:spPr>
          <a:xfrm>
            <a:off x="10298430" y="1617345"/>
            <a:ext cx="1334135" cy="438785"/>
          </a:xfrm>
          <a:prstGeom prst="rect">
            <a:avLst/>
          </a:prstGeom>
          <a:noFill/>
          <a:ln>
            <a:noFill/>
          </a:ln>
          <a:effectLst/>
        </p:spPr>
        <p:txBody>
          <a:bodyPr vert="horz" wrap="none" lIns="45720" tIns="45720" rIns="45720" bIns="45720" numCol="1" spcCol="215900" anchor="t"/>
          <a:lstStyle/>
          <a:p>
            <a:pPr>
              <a:defRPr sz="1200">
                <a:latin typeface="Calibri" pitchFamily="2" charset="0"/>
                <a:ea typeface="Calibri" pitchFamily="2" charset="0"/>
                <a:cs typeface="Calibri" pitchFamily="2" charset="0"/>
              </a:defRPr>
            </a:pPr>
            <a:r>
              <a:t>Execute </a:t>
            </a:r>
          </a:p>
          <a:p>
            <a:pPr>
              <a:defRPr sz="1200">
                <a:latin typeface="Calibri" pitchFamily="2" charset="0"/>
                <a:ea typeface="Calibri" pitchFamily="2" charset="0"/>
                <a:cs typeface="Calibri" pitchFamily="2" charset="0"/>
              </a:defRPr>
            </a:pPr>
            <a:r>
              <a:t>query using Pandas </a:t>
            </a:r>
          </a:p>
        </p:txBody>
      </p:sp>
      <p:sp>
        <p:nvSpPr>
          <p:cNvPr id="9" name="Connection Line"/>
          <p:cNvSpPr>
            <a:extLst>
              <a:ext uri="smNativeData">
                <pr:smNativeData xmlns="" xmlns:p14="http://schemas.microsoft.com/office/powerpoint/2010/main" xmlns:pr="smNativeData" val="SMDATA_13_GvWSXxMAAAAlAAAACwAAAA0AAAAAAAAAAAAAAABAPwAAUws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o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KsSmrY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B0OwAAUgsAAEA/AABTCwAAEAAAACYAAAAIAAAA//////////8="/>
              </a:ext>
            </a:extLst>
          </p:cNvSpPr>
          <p:nvPr/>
        </p:nvSpPr>
        <p:spPr>
          <a:xfrm>
            <a:off x="9664700" y="1840230"/>
            <a:ext cx="617220" cy="635"/>
          </a:xfrm>
          <a:custGeom>
            <a:avLst/>
            <a:gdLst/>
            <a:ahLst/>
            <a:cxnLst/>
            <a:rect l="0" t="0" r="617220" b="635"/>
            <a:pathLst>
              <a:path w="617220" h="635">
                <a:moveTo>
                  <a:pt x="0" y="635"/>
                </a:moveTo>
                <a:lnTo>
                  <a:pt x="617220" y="635"/>
                </a:lnTo>
              </a:path>
            </a:pathLst>
          </a:custGeom>
          <a:noFill/>
          <a:ln w="25400" cap="flat" cmpd="sng" algn="ctr">
            <a:solidFill>
              <a:schemeClr val="accent1"/>
            </a:solidFill>
            <a:prstDash val="solid"/>
            <a:headEnd type="none"/>
            <a:tailEnd type="none"/>
          </a:ln>
          <a:effectLst/>
        </p:spPr>
        <p:txBody>
          <a:bodyPr vert="horz" wrap="square" lIns="0" tIns="0" rIns="10281920" bIns="1840865" numCol="1" spcCol="215900" anchor="t"/>
          <a:lstStyle/>
          <a:p>
            <a:endParaRPr/>
          </a:p>
        </p:txBody>
      </p:sp>
      <p:sp>
        <p:nvSpPr>
          <p:cNvPr id="10" name="Connection Line"/>
          <p:cNvSpPr>
            <a:extLst>
              <a:ext uri="smNativeData">
                <pr:smNativeData xmlns="" xmlns:p14="http://schemas.microsoft.com/office/powerpoint/2010/main" xmlns:pr="smNativeData" val="SMDATA_13_GvWSXxMAAAAlAAAACwAAAA0AAAAAAAAAAAAAAABAPwAAwxs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o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BqQ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B0OwAAwhsAAEA/AADDGwAAEAAAACYAAAAIAAAA//////////8="/>
              </a:ext>
            </a:extLst>
          </p:cNvSpPr>
          <p:nvPr/>
        </p:nvSpPr>
        <p:spPr>
          <a:xfrm>
            <a:off x="9664700" y="4512310"/>
            <a:ext cx="617220" cy="635"/>
          </a:xfrm>
          <a:custGeom>
            <a:avLst/>
            <a:gdLst/>
            <a:ahLst/>
            <a:cxnLst/>
            <a:rect l="0" t="0" r="617220" b="635"/>
            <a:pathLst>
              <a:path w="617220" h="635">
                <a:moveTo>
                  <a:pt x="0" y="635"/>
                </a:moveTo>
                <a:lnTo>
                  <a:pt x="617220" y="635"/>
                </a:lnTo>
              </a:path>
            </a:pathLst>
          </a:custGeom>
          <a:noFill/>
          <a:ln w="25400" cap="flat" cmpd="sng" algn="ctr">
            <a:solidFill>
              <a:schemeClr val="accent1"/>
            </a:solidFill>
            <a:prstDash val="solid"/>
            <a:headEnd type="none"/>
            <a:tailEnd type="none"/>
          </a:ln>
          <a:effectLst/>
        </p:spPr>
        <p:txBody>
          <a:bodyPr vert="horz" wrap="square" lIns="0" tIns="0" rIns="10281920" bIns="4512945" numCol="1" spcCol="215900" anchor="t"/>
          <a:lstStyle/>
          <a:p>
            <a:endParaRPr/>
          </a:p>
        </p:txBody>
      </p:sp>
      <p:sp>
        <p:nvSpPr>
          <p:cNvPr id="11" name="Title 3"/>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I/3bsMAAAAEAAAAAAAAAAAAAAAAAAAAAAAAAAeAAAAaAAAAAAAAAAAAAAAAAAAAAAAAAAAAAAAECcAABAnAAAAAAAAAAAAAAAAAAAAAAAAAAAAAAAAAAAAAAAAAAAAABQAAAAAAAAAwMD/AAAAAABkAAAAMgAAAAAAAABkAAAAAAAAAH9/fwAKAAAAHwAAAFQAAAD///8AAAAA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r>
              <a:rPr lang="en-us" sz="2800"/>
              <a:t>Python and SQL Connectivity</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6ysoIMAAAAEAAAAAAAAAAAAAAAAAAAAAAAAAAeAAAAaAAAAAAAAAAAAAAAAAAAAAAAAAAAAAAAECcAABAnAAAAAAAAAAAAAAAAAAAAAAAAAAAAAAAAAAAAAAAAAAAAABQAAAAAAAAAwMD/AAAAAABkAAAAMgAAAAAAAABkAAAAAAAAAH9/fwAKAAAAHwAAAFQAAABAQEAAAAAA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A3B8ED1-9FD7-6E78-9983-692DC0CD6F3C}" type="slidenum">
              <a:t>17</a:t>
            </a:fld>
            <a:endParaRPr/>
          </a:p>
        </p:txBody>
      </p:sp>
      <p:pic>
        <p:nvPicPr>
          <p:cNvPr id="3" name="Screenshot 2020-10-21 at 10.17.18 PM.png" descr="Screenshot 2020-10-21 at 10.17.18 PM.png"/>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dQBG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UgMAAH8GAABAIAAAAB8AABAAAAAmAAAACAAAAP//////////"/>
              </a:ext>
            </a:extLst>
          </p:cNvPicPr>
          <p:nvPr/>
        </p:nvPicPr>
        <p:blipFill>
          <a:blip r:embed="rId2"/>
          <a:stretch>
            <a:fillRect/>
          </a:stretch>
        </p:blipFill>
        <p:spPr>
          <a:xfrm>
            <a:off x="539750" y="1056005"/>
            <a:ext cx="4702810" cy="3983355"/>
          </a:xfrm>
          <a:prstGeom prst="rect">
            <a:avLst/>
          </a:prstGeom>
          <a:noFill/>
          <a:ln>
            <a:noFill/>
          </a:ln>
          <a:effectLst/>
        </p:spPr>
      </p:pic>
      <p:pic>
        <p:nvPicPr>
          <p:cNvPr id="4" name="Screenshot 2020-10-21 at 10.18.13 PM.png" descr="Screenshot 2020-10-21 at 10.18.13 PM.png"/>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NQA1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HyYAALcGAAD3QQAAKyEAABAAAAAmAAAACAAAAP//////////"/>
              </a:ext>
            </a:extLst>
          </p:cNvPicPr>
          <p:nvPr/>
        </p:nvPicPr>
        <p:blipFill>
          <a:blip r:embed="rId3"/>
          <a:stretch>
            <a:fillRect/>
          </a:stretch>
        </p:blipFill>
        <p:spPr>
          <a:xfrm>
            <a:off x="6196965" y="1091565"/>
            <a:ext cx="4526280" cy="4300220"/>
          </a:xfrm>
          <a:prstGeom prst="rect">
            <a:avLst/>
          </a:prstGeom>
          <a:noFill/>
          <a:ln>
            <a:noFill/>
          </a:ln>
          <a:effectLst/>
        </p:spPr>
      </p:pic>
      <p:sp>
        <p:nvSpPr>
          <p:cNvPr id="5" name="Footer Placeholder 3"/>
          <p:cNvSpPr>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YaYM0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6" name="Once we obtain the result set as a data frame, we can use seaboard and or plotly from matplotlib to generate figures.…"/>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Fx42cU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AAAAAAvCEAAPdBAABHJgAAECAAACYAAAAIAAAA//////////8="/>
              </a:ext>
            </a:extLst>
          </p:cNvSpPr>
          <p:nvPr/>
        </p:nvSpPr>
        <p:spPr>
          <a:xfrm>
            <a:off x="0" y="5483860"/>
            <a:ext cx="10723245" cy="738505"/>
          </a:xfrm>
          <a:prstGeom prst="rect">
            <a:avLst/>
          </a:prstGeom>
          <a:solidFill>
            <a:schemeClr val="accent1"/>
          </a:solidFill>
          <a:ln>
            <a:noFill/>
          </a:ln>
          <a:effectLst/>
        </p:spPr>
        <p:txBody>
          <a:bodyPr vert="horz" wrap="square" lIns="45720" tIns="45720" rIns="45720" bIns="45720" numCol="1" spcCol="215900" anchor="t"/>
          <a:lstStyle>
            <a:lvl1pPr>
              <a:defRPr b="1">
                <a:latin typeface="Calibri" pitchFamily="2" charset="0"/>
                <a:ea typeface="Helvetica" charset="0"/>
                <a:cs typeface="Helvetica" charset="0"/>
              </a:defRPr>
            </a:lvl1pPr>
            <a:lvl2pPr marL="742950" indent="-285750">
              <a:buSzTx/>
              <a:buFont typeface="Arial" pitchFamily="2" charset="0"/>
              <a:buChar char="•"/>
              <a:defRPr>
                <a:latin typeface="Calibri" pitchFamily="2" charset="0"/>
                <a:ea typeface="Helvetica" charset="0"/>
                <a:cs typeface="Helvetica" charset="0"/>
              </a:defRPr>
            </a:lvl2pPr>
          </a:lstStyle>
          <a:p>
            <a:pPr marL="285750" indent="-285750">
              <a:buFont typeface="Arial" pitchFamily="2" charset="0"/>
              <a:buChar char="•"/>
            </a:pPr>
            <a:r>
              <a:rPr sz="1400" b="0"/>
              <a:t>Once we obtain the result set as a data frame, we can use seaboard and or plotly from matplotlib to generate figures.</a:t>
            </a:r>
          </a:p>
          <a:p>
            <a:pPr marL="285750" indent="-285750">
              <a:buFont typeface="Arial" pitchFamily="2" charset="0"/>
              <a:buChar char="•"/>
            </a:pPr>
            <a:r>
              <a:rPr sz="1400" b="0"/>
              <a:t>The experience of developing and executing SQL queries in Jupyter notebook was seem-less and came across as a good alternative to directly using MySql workbench.</a:t>
            </a:r>
          </a:p>
        </p:txBody>
      </p:sp>
      <p:sp>
        <p:nvSpPr>
          <p:cNvPr id="7" name="Title 2"/>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Kaob9wMAAAAEAAAAAAAAAAAAAAAAAAAAAAAAAAeAAAAaAAAAAAAAAAAAAAAAAAAAAAAAAAAAAAAECcAABAnAAAAAAAAAAAAAAAAAAAAAAAAAAAAAAAAAAAAAAAAAAAAABQAAAAAAAAAwMD/AAAAAABkAAAAMgAAAAAAAABkAAAAAAAAAH9/fwAKAAAAHwAAAFQAAAD///8AAAAA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r>
              <a:rPr lang="en-us" sz="2800"/>
              <a:t>A Multiple Join Query - Sample  2</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NfSpXcMAAAAEAAAAAAAAAAAAAAAAAAAAAAAAAAeAAAAaAAAAAAAAAAAAAAAAAAAAAAAAAAAAAAAECcAABAnAAAAAAAAAAAAAAAAAAAAAAAAAAAAAAAAAAAAAAAAAAAAABQAAAAAAAAAwMD/AAAAAABkAAAAMgAAAAAAAABkAAAAAAAAAH9/fwAKAAAAHwAAAFQAAABAQEAAAAAA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A3BD64C-02D7-6E20-9983-F47598CD6FA1}" type="slidenum">
              <a:t>18</a:t>
            </a:fld>
            <a:endParaRPr/>
          </a:p>
        </p:txBody>
      </p:sp>
      <p:pic>
        <p:nvPicPr>
          <p:cNvPr id="3" name="Screenshot 2020-10-21 at 10.22.27 PM.png" descr="Screenshot 2020-10-21 at 10.22.27 PM.png"/>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KAQAAJQEAADeIwAAxx8AABAAAAAmAAAACAAAAP//////////"/>
              </a:ext>
            </a:extLst>
          </p:cNvPicPr>
          <p:nvPr/>
        </p:nvPicPr>
        <p:blipFill>
          <a:blip r:embed="rId2"/>
          <a:stretch>
            <a:fillRect/>
          </a:stretch>
        </p:blipFill>
        <p:spPr>
          <a:xfrm>
            <a:off x="675640" y="744220"/>
            <a:ext cx="5154930" cy="4421505"/>
          </a:xfrm>
          <a:prstGeom prst="rect">
            <a:avLst/>
          </a:prstGeom>
          <a:noFill/>
          <a:ln>
            <a:noFill/>
          </a:ln>
          <a:effectLst/>
        </p:spPr>
      </p:pic>
      <p:pic>
        <p:nvPicPr>
          <p:cNvPr id="4" name="Screenshot 2020-10-21 at 10.23.22 PM.png" descr="Screenshot 2020-10-21 at 10.23.22 PM.png"/>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CMIKS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ZygAABkFAAAMRgAA+hoAABAAAAAmAAAACAAAAP//////////"/>
              </a:ext>
            </a:extLst>
          </p:cNvPicPr>
          <p:nvPr/>
        </p:nvPicPr>
        <p:blipFill>
          <a:blip r:embed="rId3"/>
          <a:stretch>
            <a:fillRect/>
          </a:stretch>
        </p:blipFill>
        <p:spPr>
          <a:xfrm>
            <a:off x="6567805" y="828675"/>
            <a:ext cx="4819015" cy="3556635"/>
          </a:xfrm>
          <a:prstGeom prst="rect">
            <a:avLst/>
          </a:prstGeom>
          <a:noFill/>
          <a:ln>
            <a:noFill/>
          </a:ln>
          <a:effectLst/>
        </p:spPr>
      </p:pic>
      <p:pic>
        <p:nvPicPr>
          <p:cNvPr id="5" name="Screenshot 2020-10-21 at 10.23.55 PM.png" descr="Screenshot 2020-10-21 at 10.23.55 PM.png"/>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ZigAAA4bAABlPwAAPicAABAAAAAmAAAACAAAAP//////////"/>
              </a:ext>
            </a:extLst>
          </p:cNvPicPr>
          <p:nvPr/>
        </p:nvPicPr>
        <p:blipFill>
          <a:blip r:embed="rId4"/>
          <a:stretch>
            <a:fillRect/>
          </a:stretch>
        </p:blipFill>
        <p:spPr>
          <a:xfrm>
            <a:off x="6567170" y="4398010"/>
            <a:ext cx="3738245" cy="1981200"/>
          </a:xfrm>
          <a:prstGeom prst="rect">
            <a:avLst/>
          </a:prstGeom>
          <a:noFill/>
          <a:ln>
            <a:noFill/>
          </a:ln>
          <a:effectLst/>
        </p:spPr>
      </p:pic>
      <p:sp>
        <p:nvSpPr>
          <p:cNvPr id="6" name="Footer Placeholder 3"/>
          <p:cNvSpPr>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llyy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7" name="Multi join in-depth queries can be built just how it is done on, say, MySql workbench.…"/>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nXk68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AAAAAA+SAAAIAlAADYJgAAECAAACYAAAAIAAAA//////////8="/>
              </a:ext>
            </a:extLst>
          </p:cNvSpPr>
          <p:nvPr/>
        </p:nvSpPr>
        <p:spPr>
          <a:xfrm>
            <a:off x="0" y="5360035"/>
            <a:ext cx="6096000" cy="954405"/>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charset="0"/>
                <a:cs typeface="Helvetica" charset="0"/>
              </a:defRPr>
            </a:lvl1pPr>
            <a:lvl2pPr marL="742950" indent="-285750">
              <a:buSzTx/>
              <a:buFont typeface="Arial" pitchFamily="2" charset="0"/>
              <a:buChar char="•"/>
              <a:defRPr>
                <a:latin typeface="Calibri" pitchFamily="2" charset="0"/>
                <a:ea typeface="Helvetica" charset="0"/>
                <a:cs typeface="Helvetica" charset="0"/>
              </a:defRPr>
            </a:lvl2pPr>
          </a:lstStyle>
          <a:p>
            <a:r>
              <a:t>Multi join in-depth queries can be built just how it is done on, say, MySql workbench.</a:t>
            </a:r>
          </a:p>
          <a:p>
            <a:r>
              <a:t>In query 4, a visual inference can be made that the bulk of customers have rented between 20 and 35 rentals.</a:t>
            </a:r>
          </a:p>
        </p:txBody>
      </p:sp>
      <p:sp>
        <p:nvSpPr>
          <p:cNvPr id="8" name="Title 1"/>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ZtG2IMAAAAEAAAAAAAAAAAAAAAAAAAAAAAAAAeAAAAaAAAAAAAAAAAAAAAAAAAAAAAAAAAAAAAECcAABAnAAAAAAAAAAAAAAAAAAAAAAAAAAAAAAAAAAAAAAAAAAAAABQAAAAAAAAAwMD/AAAAAABkAAAAMgAAAAAAAABkAAAAAAAAAH9/fwAKAAAAHwAAAFQAAAD///8AAAAA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r>
              <a:rPr lang="en-us" sz="2800"/>
              <a:t>A Multiple Join Query - Sample  3 &amp; 4</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65c+cMAAAAEAAAAAAAAAAAAAAAAAAAAAAAAAAeAAAAaAAAAAAAAAAAAAAAAAAAAAAAAAAAAAAAECcAABAnAAAAAAAAAAAAAAAAAAAAAAAAAAAAAAAAAAAAAAAAAAAAABQAAAAAAAAAwMD/AAAAAABkAAAAMgAAAAAAAABkAAAAAAAAAH9/fwAKAAAAHwAAAFQAAABAQEAAAAAA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A3BD82E-60D7-6E2E-9983-967B96CD6FC3}" type="slidenum">
              <a:t>19</a:t>
            </a:fld>
            <a:endParaRPr/>
          </a:p>
        </p:txBody>
      </p:sp>
      <p:pic>
        <p:nvPicPr>
          <p:cNvPr id="3" name="Screenshot 2020-10-21 at 10.27.05 PM.png" descr="Screenshot 2020-10-21 at 10.27.05 PM.png"/>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iQIAAIEEAAC8IgAAryUAABAAAAAmAAAACAAAAP//////////"/>
              </a:ext>
            </a:extLst>
          </p:cNvPicPr>
          <p:nvPr/>
        </p:nvPicPr>
        <p:blipFill>
          <a:blip r:embed="rId2"/>
          <a:stretch>
            <a:fillRect/>
          </a:stretch>
        </p:blipFill>
        <p:spPr>
          <a:xfrm>
            <a:off x="412115" y="732155"/>
            <a:ext cx="5234305" cy="5393690"/>
          </a:xfrm>
          <a:prstGeom prst="rect">
            <a:avLst/>
          </a:prstGeom>
          <a:noFill/>
          <a:ln>
            <a:noFill/>
          </a:ln>
          <a:effectLst/>
        </p:spPr>
      </p:pic>
      <p:pic>
        <p:nvPicPr>
          <p:cNvPr id="4" name="Screenshot 2020-10-21 at 10.29.07 PM.png" descr="Screenshot 2020-10-21 at 10.29.07 PM.png"/>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TSQAAL4EAAAtRQAAhSEAABAAAAAmAAAACAAAAP//////////"/>
              </a:ext>
            </a:extLst>
          </p:cNvPicPr>
          <p:nvPr/>
        </p:nvPicPr>
        <p:blipFill>
          <a:blip r:embed="rId3"/>
          <a:stretch>
            <a:fillRect/>
          </a:stretch>
        </p:blipFill>
        <p:spPr>
          <a:xfrm>
            <a:off x="5901055" y="770890"/>
            <a:ext cx="5344160" cy="4678045"/>
          </a:xfrm>
          <a:prstGeom prst="rect">
            <a:avLst/>
          </a:prstGeom>
          <a:noFill/>
          <a:ln>
            <a:noFill/>
          </a:ln>
          <a:effectLst/>
        </p:spPr>
      </p:pic>
      <p:sp>
        <p:nvSpPr>
          <p:cNvPr id="5" name="Footer Placeholder 3"/>
          <p:cNvSpPr>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DxQ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6" name="Movie length and rental duration do not seem to show any direct correlation.…"/>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EjmJQ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B3NAAAfxEAAABLAACxGAAAECAAACYAAAAIAAAA//////////8="/>
              </a:ext>
            </a:extLst>
          </p:cNvSpPr>
          <p:nvPr/>
        </p:nvSpPr>
        <p:spPr>
          <a:xfrm>
            <a:off x="8528685" y="2844165"/>
            <a:ext cx="3663315" cy="1169670"/>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charset="0"/>
                <a:cs typeface="Helvetica" charset="0"/>
              </a:defRPr>
            </a:lvl1pPr>
            <a:lvl2pPr marL="742950" indent="-285750">
              <a:buSzTx/>
              <a:buFont typeface="Arial" pitchFamily="2" charset="0"/>
              <a:buChar char="•"/>
              <a:defRPr>
                <a:latin typeface="Calibri" pitchFamily="2" charset="0"/>
                <a:ea typeface="Helvetica" charset="0"/>
                <a:cs typeface="Helvetica" charset="0"/>
              </a:defRPr>
            </a:lvl2pPr>
          </a:lstStyle>
          <a:p>
            <a:r>
              <a:t>Movie length and rental duration do not seem to show any direct correlation.</a:t>
            </a:r>
          </a:p>
          <a:p>
            <a:r>
              <a:t>Similarly, movie length and rental rates across categories do not seem to show any visual correlation.</a:t>
            </a:r>
          </a:p>
        </p:txBody>
      </p:sp>
      <p:sp>
        <p:nvSpPr>
          <p:cNvPr id="7" name="Title 1"/>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Imik+EMAAAAEAAAAAAAAAAAAAAAAAAAAAAAAAAeAAAAaAAAAAAAAAAAAAAAAAAAAAAAAAAAAAAAECcAABAnAAAAAAAAAAAAAAAAAAAAAAAAAAAAAAAAAAAAAAAAAAAAABQAAAAAAAAAwMD/AAAAAABkAAAAMgAAAAAAAABkAAAAAAAAAH9/fwAKAAAAHwAAAFQAAAD///8AAAAA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r>
              <a:rPr lang="en-us" sz="2800"/>
              <a:t>Another Query - Sample 5</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3" name="Title 1"/>
          <p:cNvSpPr>
            <a:spLocks noGrp="1" noChangeArrowheads="1"/>
            <a:extLst>
              <a:ext uri="smNativeData">
                <pr:smNativeData xmlns="" xmlns:p14="http://schemas.microsoft.com/office/powerpoint/2010/main" xmlns:pr="smNativeData" val="SMDATA_13_GvWSXxMAAAAlAAAAZAAAAA0AAAAAGwEAABsBAAAbAQAAGwEAAAAAAAAB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AAAAAPg0AAHocAABKGQAAEAAAACYAAAAIAAAAAQAAAAAAAAA="/>
              </a:ext>
            </a:extLst>
          </p:cNvSpPr>
          <p:nvPr>
            <p:ph type="title"/>
          </p:nvPr>
        </p:nvSpPr>
        <p:spPr>
          <a:xfrm>
            <a:off x="0" y="2152650"/>
            <a:ext cx="4629150" cy="1958340"/>
          </a:xfrm>
        </p:spPr>
        <p:txBody>
          <a:bodyPr/>
          <a:lstStyle/>
          <a:p>
            <a:r>
              <a:t>AGENDA</a:t>
            </a:r>
          </a:p>
        </p:txBody>
      </p:sp>
      <p:sp>
        <p:nvSpPr>
          <p:cNvPr id="4" name="Slide Number Placeholder 4"/>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A3BEF7D-33D7-6E19-9983-C54CA1CD6F90}" type="slidenum">
              <a:t>2</a:t>
            </a:fld>
            <a:endParaRPr/>
          </a:p>
        </p:txBody>
      </p:sp>
      <p:sp>
        <p:nvSpPr>
          <p:cNvPr id="5" name="Content Placeholder 2"/>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hHwAAMwQAAFhIAACeIwAAECAAACYAAAAIAAAA//////////8="/>
              </a:ext>
            </a:extLst>
          </p:cNvSpPr>
          <p:nvPr/>
        </p:nvSpPr>
        <p:spPr>
          <a:xfrm>
            <a:off x="5060315" y="682625"/>
            <a:ext cx="6699885" cy="5107305"/>
          </a:xfrm>
          <a:prstGeom prst="rect">
            <a:avLst/>
          </a:prstGeom>
          <a:noFill/>
          <a:ln>
            <a:noFill/>
          </a:ln>
          <a:effectLst/>
        </p:spPr>
        <p:txBody>
          <a:bodyPr vert="horz" wrap="square" lIns="45720" tIns="45720" rIns="45720" bIns="45720" numCol="1" spcCol="215900" anchor="t"/>
          <a:lstStyle/>
          <a:p>
            <a:pPr marL="457200" indent="-457200">
              <a:lnSpc>
                <a:spcPct val="90000"/>
              </a:lnSpc>
              <a:spcBef>
                <a:spcPts val="1000"/>
              </a:spcBef>
              <a:buSzTx/>
              <a:buFont typeface="Wingdings" charset="2"/>
              <a:buChar char="ü"/>
              <a:defRPr sz="3200" b="1" i="1">
                <a:solidFill>
                  <a:srgbClr val="FFFFFF"/>
                </a:solidFill>
                <a:latin typeface="Calibri" pitchFamily="2" charset="0"/>
                <a:ea typeface="Calibri" pitchFamily="2" charset="0"/>
                <a:cs typeface="Calibri" pitchFamily="2" charset="0"/>
              </a:defRPr>
            </a:pPr>
            <a:r>
              <a:t>Overview of Window Functions</a:t>
            </a:r>
            <a:endParaRPr>
              <a:solidFill>
                <a:srgbClr val="404040"/>
              </a:solidFill>
            </a:endParaRPr>
          </a:p>
          <a:p>
            <a:pPr marL="457200" indent="-457200">
              <a:lnSpc>
                <a:spcPct val="90000"/>
              </a:lnSpc>
              <a:spcBef>
                <a:spcPts val="1000"/>
              </a:spcBef>
              <a:buSzTx/>
              <a:buFont typeface="Wingdings" charset="2"/>
              <a:buChar char="ü"/>
              <a:defRPr sz="3200" b="1" i="1">
                <a:solidFill>
                  <a:srgbClr val="404040"/>
                </a:solidFill>
                <a:latin typeface="Calibri" pitchFamily="2" charset="0"/>
                <a:ea typeface="Calibri" pitchFamily="2" charset="0"/>
                <a:cs typeface="Calibri" pitchFamily="2" charset="0"/>
              </a:defRPr>
            </a:pPr>
            <a:endParaRPr>
              <a:solidFill>
                <a:srgbClr val="404040"/>
              </a:solidFill>
            </a:endParaRPr>
          </a:p>
          <a:p>
            <a:pPr marL="457200" indent="-457200">
              <a:lnSpc>
                <a:spcPct val="90000"/>
              </a:lnSpc>
              <a:spcBef>
                <a:spcPts val="1000"/>
              </a:spcBef>
              <a:buSzTx/>
              <a:buFont typeface="Wingdings" charset="2"/>
              <a:buChar char="ü"/>
              <a:defRPr sz="3200" b="1" i="1">
                <a:solidFill>
                  <a:srgbClr val="FFFFFF"/>
                </a:solidFill>
                <a:latin typeface="Calibri" pitchFamily="2" charset="0"/>
                <a:ea typeface="Calibri" pitchFamily="2" charset="0"/>
                <a:cs typeface="Calibri" pitchFamily="2" charset="0"/>
              </a:defRPr>
            </a:pPr>
            <a:r>
              <a:t>Database Considered For Case Study</a:t>
            </a:r>
            <a:endParaRPr>
              <a:solidFill>
                <a:srgbClr val="404040"/>
              </a:solidFill>
            </a:endParaRPr>
          </a:p>
          <a:p>
            <a:pPr marL="457200" indent="-457200">
              <a:lnSpc>
                <a:spcPct val="90000"/>
              </a:lnSpc>
              <a:spcBef>
                <a:spcPts val="1000"/>
              </a:spcBef>
              <a:buSzTx/>
              <a:buFont typeface="Wingdings" charset="2"/>
              <a:buChar char="ü"/>
              <a:defRPr sz="3200" b="1" i="1">
                <a:solidFill>
                  <a:srgbClr val="404040"/>
                </a:solidFill>
                <a:latin typeface="Calibri" pitchFamily="2" charset="0"/>
                <a:ea typeface="Calibri" pitchFamily="2" charset="0"/>
                <a:cs typeface="Calibri" pitchFamily="2" charset="0"/>
              </a:defRPr>
            </a:pPr>
            <a:endParaRPr>
              <a:solidFill>
                <a:srgbClr val="404040"/>
              </a:solidFill>
            </a:endParaRPr>
          </a:p>
          <a:p>
            <a:pPr marL="457200" indent="-457200">
              <a:lnSpc>
                <a:spcPct val="90000"/>
              </a:lnSpc>
              <a:spcBef>
                <a:spcPts val="1000"/>
              </a:spcBef>
              <a:buSzTx/>
              <a:buFont typeface="Wingdings" charset="2"/>
              <a:buChar char="ü"/>
              <a:defRPr sz="3200" b="1" i="1">
                <a:solidFill>
                  <a:srgbClr val="FFFFFF"/>
                </a:solidFill>
                <a:latin typeface="Calibri" pitchFamily="2" charset="0"/>
                <a:ea typeface="Calibri" pitchFamily="2" charset="0"/>
                <a:cs typeface="Calibri" pitchFamily="2" charset="0"/>
              </a:defRPr>
            </a:pPr>
            <a:r>
              <a:t>Case Study</a:t>
            </a:r>
            <a:endParaRPr lang="en-us"/>
          </a:p>
          <a:p>
            <a:pPr marL="457200" indent="-457200">
              <a:lnSpc>
                <a:spcPct val="90000"/>
              </a:lnSpc>
              <a:spcBef>
                <a:spcPts val="1000"/>
              </a:spcBef>
              <a:buSzTx/>
              <a:buFont typeface="Wingdings" charset="2"/>
              <a:buChar char="ü"/>
              <a:defRPr sz="3200" b="1" i="1">
                <a:solidFill>
                  <a:srgbClr val="FFFFFF"/>
                </a:solidFill>
                <a:latin typeface="Calibri" pitchFamily="2" charset="0"/>
                <a:ea typeface="Calibri" pitchFamily="2" charset="0"/>
                <a:cs typeface="Calibri" pitchFamily="2" charset="0"/>
              </a:defRPr>
            </a:pPr>
            <a:endParaRPr lang="en-us">
              <a:solidFill>
                <a:srgbClr val="404040"/>
              </a:solidFill>
            </a:endParaRPr>
          </a:p>
          <a:p>
            <a:pPr marL="457200" indent="-457200">
              <a:lnSpc>
                <a:spcPct val="90000"/>
              </a:lnSpc>
              <a:spcBef>
                <a:spcPts val="1000"/>
              </a:spcBef>
              <a:buSzTx/>
              <a:buFont typeface="Wingdings" charset="2"/>
              <a:buChar char="ü"/>
              <a:defRPr sz="3200" b="1" i="1">
                <a:solidFill>
                  <a:srgbClr val="FFFFFF"/>
                </a:solidFill>
                <a:latin typeface="Calibri" pitchFamily="2" charset="0"/>
                <a:ea typeface="Calibri" pitchFamily="2" charset="0"/>
                <a:cs typeface="Calibri" pitchFamily="2" charset="0"/>
              </a:defRPr>
            </a:pPr>
            <a:r>
              <a:rPr lang="en-us"/>
              <a:t>MySQL – Python Integration</a:t>
            </a:r>
          </a:p>
          <a:p>
            <a:pPr marL="457200" indent="-457200">
              <a:lnSpc>
                <a:spcPct val="90000"/>
              </a:lnSpc>
              <a:spcBef>
                <a:spcPts val="1000"/>
              </a:spcBef>
              <a:buSzTx/>
              <a:buFont typeface="Wingdings" charset="2"/>
              <a:buChar char="ü"/>
              <a:defRPr sz="3200" b="1" i="1">
                <a:solidFill>
                  <a:srgbClr val="404040"/>
                </a:solidFill>
                <a:latin typeface="Calibri" pitchFamily="2" charset="0"/>
                <a:ea typeface="Calibri" pitchFamily="2" charset="0"/>
                <a:cs typeface="Calibri" pitchFamily="2" charset="0"/>
              </a:defRPr>
            </a:pPr>
            <a:endParaRPr lang="en-us"/>
          </a:p>
          <a:p>
            <a:pPr marL="457200" indent="-457200">
              <a:lnSpc>
                <a:spcPct val="90000"/>
              </a:lnSpc>
              <a:spcBef>
                <a:spcPts val="1000"/>
              </a:spcBef>
              <a:buSzTx/>
              <a:buFont typeface="Wingdings" charset="2"/>
              <a:buChar char="ü"/>
              <a:defRPr sz="3200" b="1" i="1">
                <a:solidFill>
                  <a:srgbClr val="FFFFFF"/>
                </a:solidFill>
                <a:latin typeface="Calibri" pitchFamily="2" charset="0"/>
                <a:ea typeface="Calibri" pitchFamily="2" charset="0"/>
                <a:cs typeface="Calibri" pitchFamily="2" charset="0"/>
              </a:defRPr>
            </a:pPr>
            <a:r>
              <a:t>Learnings &amp; Conclusions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zE0/4MAAAAEAAAAAAAAAAAAAAAAAAAAAAAAAAeAAAAaAAAAAAAAAAAAAAAAAAAAAAAAAAAAAAAECcAABAnAAAAAAAAAAAAAAAAAAAAAAAAAAAAAAAAAAAAAAAAAAAAABQAAAAAAAAAwMD/AAAAAABkAAAAMgAAAAAAAABkAAAAAAAAAH9/fwAKAAAAHwAAAFQAAABAQEAAAAAA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A3BE919-57D7-6E1F-9983-A14AA7CD6FF4}" type="slidenum">
              <a:t>20</a:t>
            </a:fld>
            <a:endParaRPr/>
          </a:p>
        </p:txBody>
      </p:sp>
      <p:pic>
        <p:nvPicPr>
          <p:cNvPr id="3" name="Screenshot 2020-10-21 at 10.30.48 PM.png" descr="Screenshot 2020-10-21 at 10.30.48 PM.png"/>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xwEAAO8FAAC3HwAA4xoAABAAAAAmAAAACAAAAP//////////"/>
              </a:ext>
            </a:extLst>
          </p:cNvPicPr>
          <p:nvPr/>
        </p:nvPicPr>
        <p:blipFill>
          <a:blip r:embed="rId2"/>
          <a:stretch>
            <a:fillRect/>
          </a:stretch>
        </p:blipFill>
        <p:spPr>
          <a:xfrm>
            <a:off x="288925" y="964565"/>
            <a:ext cx="4866640" cy="3406140"/>
          </a:xfrm>
          <a:prstGeom prst="rect">
            <a:avLst/>
          </a:prstGeom>
          <a:noFill/>
          <a:ln>
            <a:noFill/>
          </a:ln>
          <a:effectLst/>
        </p:spPr>
      </p:pic>
      <p:pic>
        <p:nvPicPr>
          <p:cNvPr id="4" name="Screenshot 2020-10-22 at 11.29.45 AM.png" descr="Screenshot 2020-10-22 at 11.29.45 AM.png"/>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NSEAAAAGAADxPwAAQCEAABAAAAAmAAAACAAAAP//////////"/>
              </a:ext>
            </a:extLst>
          </p:cNvPicPr>
          <p:nvPr/>
        </p:nvPicPr>
        <p:blipFill>
          <a:blip r:embed="rId3"/>
          <a:stretch>
            <a:fillRect/>
          </a:stretch>
        </p:blipFill>
        <p:spPr>
          <a:xfrm>
            <a:off x="5398135" y="975360"/>
            <a:ext cx="4996180" cy="4429760"/>
          </a:xfrm>
          <a:prstGeom prst="rect">
            <a:avLst/>
          </a:prstGeom>
          <a:noFill/>
          <a:ln>
            <a:noFill/>
          </a:ln>
          <a:effectLst/>
        </p:spPr>
      </p:pic>
      <p:pic>
        <p:nvPicPr>
          <p:cNvPr id="5" name="Screenshot 2020-10-22 at 11.30.38 AM.png" descr="Screenshot 2020-10-22 at 11.30.38 AM.png"/>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TzQAAIUJAADCRgAATRcAABAAAAAmAAAACAAAAP//////////"/>
              </a:ext>
            </a:extLst>
          </p:cNvPicPr>
          <p:nvPr/>
        </p:nvPicPr>
        <p:blipFill>
          <a:blip r:embed="rId4"/>
          <a:stretch>
            <a:fillRect/>
          </a:stretch>
        </p:blipFill>
        <p:spPr>
          <a:xfrm>
            <a:off x="8503285" y="1547495"/>
            <a:ext cx="2999105" cy="2240280"/>
          </a:xfrm>
          <a:prstGeom prst="rect">
            <a:avLst/>
          </a:prstGeom>
          <a:noFill/>
          <a:ln>
            <a:noFill/>
          </a:ln>
          <a:effectLst/>
        </p:spPr>
      </p:pic>
      <p:sp>
        <p:nvSpPr>
          <p:cNvPr id="6" name="Footer Placeholder 3"/>
          <p:cNvSpPr>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XFBdU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7" name="Sports category movies seem to be the most prolonged duration amongst the movie categories on average.…"/>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Lj9l0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AAAAAANx8AADUhAAAVJQAAECAAACYAAAAIAAAA//////////8="/>
              </a:ext>
            </a:extLst>
          </p:cNvSpPr>
          <p:nvPr/>
        </p:nvSpPr>
        <p:spPr>
          <a:xfrm>
            <a:off x="0" y="5074285"/>
            <a:ext cx="5398135" cy="953770"/>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charset="0"/>
                <a:cs typeface="Helvetica" charset="0"/>
              </a:defRPr>
            </a:lvl1pPr>
            <a:lvl2pPr marL="742950" indent="-285750">
              <a:buSzTx/>
              <a:buFont typeface="Arial" pitchFamily="2" charset="0"/>
              <a:buChar char="•"/>
              <a:defRPr>
                <a:latin typeface="Calibri" pitchFamily="2" charset="0"/>
                <a:ea typeface="Helvetica" charset="0"/>
                <a:cs typeface="Helvetica" charset="0"/>
              </a:defRPr>
            </a:lvl2pPr>
          </a:lstStyle>
          <a:p>
            <a:r>
              <a:t>Sports category movies seem to be the most prolonged duration amongst the movie categories on average.</a:t>
            </a:r>
          </a:p>
          <a:p>
            <a:r>
              <a:t>Here again, there is no clear visual correlation between rental duration and rate. </a:t>
            </a:r>
          </a:p>
        </p:txBody>
      </p:sp>
      <p:sp>
        <p:nvSpPr>
          <p:cNvPr id="8" name="Title 1"/>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cVhOEMAAAAEAAAAAAAAAAAAAAAAAAAAAAAAAAeAAAAaAAAAAAAAAAAAAAAAAAAAAAAAAAAAAAAECcAABAnAAAAAAAAAAAAAAAAAAAAAAAAAAAAAAAAAAAAAAAAAAAAABQAAAAAAAAAwMD/AAAAAABkAAAAMgAAAAAAAABkAAAAAAAAAH9/fwAKAAAAHwAAAFQAAAD///8AAAAA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r>
              <a:rPr lang="en-us" sz="2800"/>
              <a:t>Another Query - Sample 6</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O2TltUMAAAAEAAAAAAAAAAAAAAAAAAAAAAAAAAeAAAAaAAAAAAAAAAAAAAAAAAAAAAAAAAAAAAAECcAABAnAAAAAAAAAAAAAAAAAAAAAAAAAAAAAAAAAAAAAAAAAAAAABQAAAAAAAAAwMD/AAAAAABkAAAAMgAAAAAAAABkAAAAAAAAAH9/fwAKAAAAHwAAAFQAAABAQEAAAAAA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A3BCE79-37D7-6E38-9983-C16D80CD6F94}" type="slidenum">
              <a:t>21</a:t>
            </a:fld>
            <a:endParaRPr/>
          </a:p>
        </p:txBody>
      </p:sp>
      <p:pic>
        <p:nvPicPr>
          <p:cNvPr id="3" name="Screenshot 2020-10-22 at 11.33.33 AM.png" descr="Screenshot 2020-10-22 at 11.33.33 AM.png"/>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cgAAAIMGAAA7GAAAoiAAABAAAAAmAAAACAAAAP//////////"/>
              </a:ext>
            </a:extLst>
          </p:cNvPicPr>
          <p:nvPr/>
        </p:nvPicPr>
        <p:blipFill>
          <a:blip r:embed="rId2"/>
          <a:stretch>
            <a:fillRect/>
          </a:stretch>
        </p:blipFill>
        <p:spPr>
          <a:xfrm>
            <a:off x="72390" y="1058545"/>
            <a:ext cx="3866515" cy="4246245"/>
          </a:xfrm>
          <a:prstGeom prst="rect">
            <a:avLst/>
          </a:prstGeom>
          <a:noFill/>
          <a:ln>
            <a:noFill/>
          </a:ln>
          <a:effectLst/>
        </p:spPr>
      </p:pic>
      <p:pic>
        <p:nvPicPr>
          <p:cNvPr id="4" name="Screenshot 2020-10-22 at 11.35.10 AM.png" descr="Screenshot 2020-10-22 at 11.35.10 AM.png"/>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GhgAAHgGAACiMAAABSYAABAAAAAmAAAACAAAAP//////////"/>
              </a:ext>
            </a:extLst>
          </p:cNvPicPr>
          <p:nvPr/>
        </p:nvPicPr>
        <p:blipFill>
          <a:blip r:embed="rId3"/>
          <a:stretch>
            <a:fillRect/>
          </a:stretch>
        </p:blipFill>
        <p:spPr>
          <a:xfrm>
            <a:off x="3917950" y="1051560"/>
            <a:ext cx="3987800" cy="5128895"/>
          </a:xfrm>
          <a:prstGeom prst="rect">
            <a:avLst/>
          </a:prstGeom>
          <a:noFill/>
          <a:ln>
            <a:noFill/>
          </a:ln>
          <a:effectLst/>
        </p:spPr>
      </p:pic>
      <p:pic>
        <p:nvPicPr>
          <p:cNvPr id="5" name="Screenshot 2020-10-22 at 11.36.54 AM.png" descr="Screenshot 2020-10-22 at 11.36.54 AM.png"/>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w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oTEAAIEGAAC6RwAAzRUAABAAAAAmAAAACAAAAP//////////"/>
              </a:ext>
            </a:extLst>
          </p:cNvPicPr>
          <p:nvPr/>
        </p:nvPicPr>
        <p:blipFill>
          <a:blip r:embed="rId4"/>
          <a:stretch>
            <a:fillRect/>
          </a:stretch>
        </p:blipFill>
        <p:spPr>
          <a:xfrm>
            <a:off x="8067675" y="1057275"/>
            <a:ext cx="3592195" cy="2486660"/>
          </a:xfrm>
          <a:prstGeom prst="rect">
            <a:avLst/>
          </a:prstGeom>
          <a:noFill/>
          <a:ln>
            <a:noFill/>
          </a:ln>
          <a:effectLst/>
        </p:spPr>
      </p:pic>
      <p:sp>
        <p:nvSpPr>
          <p:cNvPr id="6" name="Footer Placeholder 3"/>
          <p:cNvSpPr>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Ax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7" name="Query 8 outcome, when rendered on the Seaborn plot, brought out an interesting data point that showed that the film's length does not have a direct bearing on the number of rentals."/>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BDAEQ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CiMAAAwxoAAM5KAACiIAAAECAAACYAAAAIAAAA//////////8="/>
              </a:ext>
            </a:extLst>
          </p:cNvSpPr>
          <p:nvPr/>
        </p:nvSpPr>
        <p:spPr>
          <a:xfrm>
            <a:off x="7905750" y="4350385"/>
            <a:ext cx="4254500" cy="954405"/>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charset="0"/>
                <a:cs typeface="Helvetica" charset="0"/>
              </a:defRPr>
            </a:lvl1pPr>
            <a:lvl2pPr marL="742950" indent="-285750">
              <a:buSzTx/>
              <a:buFont typeface="Arial" pitchFamily="2" charset="0"/>
              <a:buChar char="•"/>
              <a:defRPr>
                <a:latin typeface="Calibri" pitchFamily="2" charset="0"/>
                <a:ea typeface="Helvetica" charset="0"/>
                <a:cs typeface="Helvetica" charset="0"/>
              </a:defRPr>
            </a:lvl2pPr>
          </a:lstStyle>
          <a:p>
            <a:r>
              <a:t>Query 8 outcome, when rendered on the Seaborn plot, brought out an interesting data point that showed that the film's length does not have a direct bearing on the number of rentals.</a:t>
            </a:r>
          </a:p>
        </p:txBody>
      </p:sp>
      <p:sp>
        <p:nvSpPr>
          <p:cNvPr id="8" name="Title 1"/>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JnEaIMAAAAEAAAAAAAAAAAAAAAAAAAAAAAAAAeAAAAaAAAAAAAAAAAAAAAAAAAAAAAAAAAAAAAECcAABAnAAAAAAAAAAAAAAAAAAAAAAAAAAAAAAAAAAAAAAAAAAAAABQAAAAAAAAAwMD/AAAAAABkAAAAMgAAAAAAAABkAAAAAAAAAH9/fwAKAAAAHwAAAFQAAAD///8AAAAA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r>
              <a:rPr lang="en-us" sz="2800"/>
              <a:t>Another Query - Sample 7 &amp; 8</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Nu3l2cMAAAAEAAAAAAAAAAAAAAAAAAAAAAAAAAeAAAAaAAAAAAAAAAAAAAAAAAAAAAAAAAAAAAAECcAABAnAAAAAAAAAAAAAAAAAAAAAAAAAAAAAAAAAAAAAAAAAAAAABQAAAAAAAAAwMD/AAAAAABkAAAAMgAAAAAAAABkAAAAAAAAAH9/fwAKAAAAHwAAAFQAAABAQEAAAAAA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A3BF779-37D7-6E01-9983-C154B9CD6F94}" type="slidenum">
              <a:t>22</a:t>
            </a:fld>
            <a:endParaRPr/>
          </a:p>
        </p:txBody>
      </p:sp>
      <p:pic>
        <p:nvPicPr>
          <p:cNvPr id="3" name="Screenshot 2020-10-22 at 11.38.29 AM.png" descr="Screenshot 2020-10-22 at 11.38.29 AM.png"/>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sAIAAOQFAAAoIAAAVCYAABAAAAAmAAAACAAAAP//////////"/>
              </a:ext>
            </a:extLst>
          </p:cNvPicPr>
          <p:nvPr/>
        </p:nvPicPr>
        <p:blipFill>
          <a:blip r:embed="rId2"/>
          <a:stretch>
            <a:fillRect/>
          </a:stretch>
        </p:blipFill>
        <p:spPr>
          <a:xfrm>
            <a:off x="436880" y="957580"/>
            <a:ext cx="4790440" cy="5273040"/>
          </a:xfrm>
          <a:prstGeom prst="rect">
            <a:avLst/>
          </a:prstGeom>
          <a:noFill/>
          <a:ln>
            <a:noFill/>
          </a:ln>
          <a:effectLst/>
        </p:spPr>
      </p:pic>
      <p:pic>
        <p:nvPicPr>
          <p:cNvPr id="4" name="Screenshot 2020-10-22 at 11.39.05 AM.png" descr="Screenshot 2020-10-22 at 11.39.05 AM.png"/>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XCMAABQGAAAjPQAADxsAABAAAAAmAAAACAAAAP//////////"/>
              </a:ext>
            </a:extLst>
          </p:cNvPicPr>
          <p:nvPr/>
        </p:nvPicPr>
        <p:blipFill>
          <a:blip r:embed="rId3"/>
          <a:stretch>
            <a:fillRect/>
          </a:stretch>
        </p:blipFill>
        <p:spPr>
          <a:xfrm>
            <a:off x="5748020" y="988060"/>
            <a:ext cx="4190365" cy="3410585"/>
          </a:xfrm>
          <a:prstGeom prst="rect">
            <a:avLst/>
          </a:prstGeom>
          <a:noFill/>
          <a:ln>
            <a:noFill/>
          </a:ln>
          <a:effectLst/>
        </p:spPr>
      </p:pic>
      <p:sp>
        <p:nvSpPr>
          <p:cNvPr id="5" name="Footer Placeholder 3"/>
          <p:cNvSpPr>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rg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6" name="The number of rentals increased revenue for the stores, which was expected…"/>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N1PPps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AoIAAAgR4AAABLAACzJQAAECAAACYAAAAIAAAA//////////8="/>
              </a:ext>
            </a:extLst>
          </p:cNvSpPr>
          <p:nvPr/>
        </p:nvSpPr>
        <p:spPr>
          <a:xfrm>
            <a:off x="5227320" y="4958715"/>
            <a:ext cx="6964680" cy="1169670"/>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charset="0"/>
                <a:cs typeface="Helvetica" charset="0"/>
              </a:defRPr>
            </a:lvl1pPr>
            <a:lvl2pPr marL="742950" indent="-285750">
              <a:buSzTx/>
              <a:buFont typeface="Arial" pitchFamily="2" charset="0"/>
              <a:buChar char="•"/>
              <a:defRPr>
                <a:latin typeface="Calibri" pitchFamily="2" charset="0"/>
                <a:ea typeface="Helvetica" charset="0"/>
                <a:cs typeface="Helvetica" charset="0"/>
              </a:defRPr>
            </a:lvl2pPr>
          </a:lstStyle>
          <a:p>
            <a:r>
              <a:t>The number of rentals increased revenue for the stores, which was expected</a:t>
            </a:r>
          </a:p>
          <a:p>
            <a:r>
              <a:t>Technically, using Python DB connectors made </a:t>
            </a:r>
          </a:p>
          <a:p>
            <a:pPr lvl="1">
              <a:buFont typeface="Courier New" pitchFamily="3" charset="0"/>
              <a:buChar char="o"/>
            </a:pPr>
            <a:r>
              <a:rPr sz="1400"/>
              <a:t>Writing queries seamless and more accessible without loss of information</a:t>
            </a:r>
          </a:p>
          <a:p>
            <a:pPr lvl="1">
              <a:buFont typeface="Courier New" pitchFamily="3" charset="0"/>
              <a:buChar char="o"/>
            </a:pPr>
            <a:r>
              <a:rPr sz="1400"/>
              <a:t>Gave more valuable integration options with other python libraries such as pandas, seaborn, math plot lib</a:t>
            </a:r>
            <a:r>
              <a:rPr lang="en-us" sz="1400"/>
              <a:t>.</a:t>
            </a:r>
            <a:endParaRPr sz="1400"/>
          </a:p>
        </p:txBody>
      </p:sp>
      <p:sp>
        <p:nvSpPr>
          <p:cNvPr id="7" name="Title 1"/>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sHHw4MAAAAEAAAAAAAAAAAAAAAAAAAAAAAAAAeAAAAaAAAAAAAAAAAAAAAAAAAAAAAAAAAAAAAECcAABAnAAAAAAAAAAAAAAAAAAAAAAAAAAAAAAAAAAAAAAAAAAAAABQAAAAAAAAAwMD/AAAAAABkAAAAMgAAAAAAAABkAAAAAAAAAH9/fwAKAAAAHwAAAFQAAAD///8AAAAA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r>
              <a:rPr lang="en-us" sz="2800"/>
              <a:t>Another Query - Sample 11</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9///w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3" name="Title 1"/>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FYrRwAMAAAAEAAAAAAAAAAAAAAAAAAAAAAAAAAeAAAAaAAAAAAAAAAAAAAAAAAAAAAAAAAAAAAAECcAABAnAAAAAAAAAAAAAAAAAAAAAAAAAAAAAAAAAAAAAAAAAAAAABQAAAAAAAAAwMD/AAAAAABkAAAAMgAAAAAAAABkAAAAAAAAAH9/fwAKAAAAHwAAAFQAAAD///8AAAAAAQAAAAAAAAAAAAAAAAAAAAAAAAAAAAAAAAAAAAAAAAAAAAAAAH9/fwBTU1MDzMzMAMDA/wB/f38AAAAAAAAAAAAAAAAAAAAAAAAAAAAhAAAAGAAAABQAAACoAgAAqAIAAFhIAABRBQAAEAAAACYAAAAIAAAAAIAAAAAAAAA="/>
              </a:ext>
            </a:extLst>
          </p:cNvSpPr>
          <p:nvPr>
            <p:ph type="title"/>
          </p:nvPr>
        </p:nvSpPr>
        <p:spPr/>
        <p:txBody>
          <a:bodyPr/>
          <a:lstStyle>
            <a:lvl1pPr>
              <a:defRPr sz="2800" spc="-6"/>
            </a:lvl1pPr>
          </a:lstStyle>
          <a:p>
            <a:r>
              <a:t>Learnings &amp; Conclusions</a:t>
            </a:r>
          </a:p>
        </p:txBody>
      </p:sp>
      <p:sp>
        <p:nvSpPr>
          <p:cNvPr id="4" name="Content Placeholder 2"/>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EAAAAAAAAA3fTGAPLy8ggAAAAAAAAAAAAAAAAAAAAAAAAAAAAAAAAAAAAAZAAAAAEAAABAAAAAAAAAAAAAAAAAAAAAAAAAAAAAAAAAAAAAAAAAAAAAAAAAAAAAAAAAAAAAAAAAAAAAAAAAAAAAAAAAAAAAAAAAAAAAAAAAAAAAAAAAAAAAAAAAAAAAFAAAADwAAAAAAAAAAAAAACXG4wwo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IgfiWoMAAAAEAAAAAAAAAAAAAAAAAAAAAAAAAAeAAAAaAAAAAAAAAAAAAAAAAAAAAAAAAAAAAAAECcAABAnAAAAAAAAAAAAAAAAAAAAAAAAAAAAAAAAAAAAAAAAAAAAABQAAAAAAAAAwMD/AAAAAABkAAAAMgAAAAAAAABkAAAAAAAAAH9/fwAKAAAAHwAAAFQAAADd9MYA8vLyAQAAAAAAAAAAAAAAAAAAAAAAAAAAAAAAAAAAAAAAAAAAJcbjBX9/fwBTU1MDzMzMAMDA/wB/f38AAAAAAAAAAAAAAAAAAAAAAAAAAAAhAAAAGAAAABQAAACoAgAAywgAAFhIAAD/GQAAEAAAACYAAAAIAAAAASAAAP8fAAA="/>
              </a:ext>
            </a:extLst>
          </p:cNvSpPr>
          <p:nvPr>
            <p:ph type="body" idx="1"/>
          </p:nvPr>
        </p:nvSpPr>
        <p:spPr>
          <a:xfrm>
            <a:off x="431800" y="1337626"/>
            <a:ext cx="11328400" cy="3043874"/>
          </a:xfrm>
          <a:solidFill>
            <a:srgbClr val="DDF4C6"/>
          </a:solidFill>
          <a:ln>
            <a:noFill/>
          </a:ln>
        </p:spPr>
        <p:txBody>
          <a:bodyPr vert="horz" wrap="square" lIns="0" tIns="0" rIns="0" bIns="0" numCol="1" spcCol="215900" anchor="t">
            <a:prstTxWarp prst="textNoShape">
              <a:avLst/>
            </a:prstTxWarp>
          </a:bodyPr>
          <a:lstStyle/>
          <a:p>
            <a:pPr>
              <a:defRPr>
                <a:solidFill>
                  <a:srgbClr val="000000"/>
                </a:solidFill>
                <a:latin typeface="Helvetica" charset="0"/>
                <a:ea typeface="Calibri" pitchFamily="2" charset="0"/>
                <a:cs typeface="Calibri" pitchFamily="2" charset="0"/>
              </a:defRPr>
            </a:pPr>
            <a:endParaRPr lang="en-us" sz="100" b="1" dirty="0">
              <a:latin typeface="+mj-lt"/>
            </a:endParaRPr>
          </a:p>
          <a:p>
            <a:pPr>
              <a:defRPr>
                <a:solidFill>
                  <a:srgbClr val="000000"/>
                </a:solidFill>
                <a:latin typeface="Helvetica" charset="0"/>
                <a:ea typeface="Calibri" pitchFamily="2" charset="0"/>
                <a:cs typeface="Calibri" pitchFamily="2" charset="0"/>
              </a:defRPr>
            </a:pPr>
            <a:r>
              <a:rPr lang="en-us" sz="1200" b="1" dirty="0">
                <a:latin typeface="+mj-lt"/>
              </a:rPr>
              <a:t>Profiling customers is very important for any business to sustain and improve its top line and bottom </a:t>
            </a:r>
            <a:r>
              <a:rPr lang="en-us" sz="1200" b="1" dirty="0" smtClean="0">
                <a:latin typeface="+mj-lt"/>
              </a:rPr>
              <a:t>line:</a:t>
            </a:r>
            <a:endParaRPr lang="en-us" sz="1200" dirty="0">
              <a:latin typeface="+mj-lt"/>
            </a:endParaRPr>
          </a:p>
          <a:p>
            <a:pPr lvl="1">
              <a:defRPr>
                <a:solidFill>
                  <a:srgbClr val="000000"/>
                </a:solidFill>
                <a:latin typeface="Helvetica" charset="0"/>
                <a:ea typeface="Calibri" pitchFamily="2" charset="0"/>
                <a:cs typeface="Calibri" pitchFamily="2" charset="0"/>
              </a:defRPr>
            </a:pPr>
            <a:r>
              <a:rPr lang="en-us" sz="1200" dirty="0">
                <a:latin typeface="+mj-lt"/>
              </a:rPr>
              <a:t>Classifying the customers based on their DVD rental behavior will be insightful to the SAKILA store business team, to create opportunities to delight the customer base with quality and cost of service, and would make acquiring new customer easy as current customers will become advocates. This would further reduce customer acquisition cost.</a:t>
            </a:r>
          </a:p>
          <a:p>
            <a:pPr>
              <a:defRPr>
                <a:solidFill>
                  <a:srgbClr val="000000"/>
                </a:solidFill>
                <a:latin typeface="Helvetica" charset="0"/>
                <a:ea typeface="Calibri" pitchFamily="2" charset="0"/>
                <a:cs typeface="Calibri" pitchFamily="2" charset="0"/>
              </a:defRPr>
            </a:pPr>
            <a:r>
              <a:rPr lang="en-us" sz="1200" b="1" dirty="0">
                <a:latin typeface="+mj-lt"/>
              </a:rPr>
              <a:t>Deciding on an area to invest in an active business to maximize and accelerate returns is very key. Decisions basically could make or break a </a:t>
            </a:r>
            <a:r>
              <a:rPr lang="en-us" sz="1200" b="1" dirty="0" smtClean="0">
                <a:latin typeface="+mj-lt"/>
              </a:rPr>
              <a:t>business:</a:t>
            </a:r>
            <a:endParaRPr lang="en-us" sz="1200" dirty="0">
              <a:latin typeface="+mj-lt"/>
            </a:endParaRPr>
          </a:p>
          <a:p>
            <a:pPr lvl="1">
              <a:defRPr>
                <a:solidFill>
                  <a:srgbClr val="000000"/>
                </a:solidFill>
                <a:latin typeface="Helvetica" charset="0"/>
                <a:ea typeface="Calibri" pitchFamily="2" charset="0"/>
                <a:cs typeface="Calibri" pitchFamily="2" charset="0"/>
              </a:defRPr>
            </a:pPr>
            <a:r>
              <a:rPr lang="en-us" sz="1200" dirty="0">
                <a:latin typeface="+mj-lt"/>
              </a:rPr>
              <a:t>Investing in newer film titles is very critical for the SAKILA stores to cater to the ever growing needs of its customers. On this, understanding the genres or buckets of genres of films with their respective rental revenue generated will make the decision more data driven</a:t>
            </a:r>
            <a:r>
              <a:rPr lang="en-us" sz="1200" dirty="0" smtClean="0">
                <a:latin typeface="+mj-lt"/>
              </a:rPr>
              <a:t>.</a:t>
            </a:r>
          </a:p>
          <a:p>
            <a:pPr>
              <a:defRPr>
                <a:solidFill>
                  <a:srgbClr val="000000"/>
                </a:solidFill>
                <a:latin typeface="Helvetica" charset="0"/>
                <a:ea typeface="Calibri" pitchFamily="2" charset="0"/>
                <a:cs typeface="Calibri" pitchFamily="2" charset="0"/>
              </a:defRPr>
            </a:pPr>
            <a:r>
              <a:rPr lang="en-US" sz="1200" b="1" dirty="0" smtClean="0">
                <a:latin typeface="+mj-lt"/>
              </a:rPr>
              <a:t>Insights typical used by investors also can be extracted:</a:t>
            </a:r>
            <a:endParaRPr lang="en-US" sz="1200" b="1" dirty="0" smtClean="0">
              <a:latin typeface="+mj-lt"/>
              <a:sym typeface="Wingdings" panose="05000000000000000000" pitchFamily="2" charset="2"/>
            </a:endParaRPr>
          </a:p>
          <a:p>
            <a:pPr lvl="1">
              <a:defRPr>
                <a:solidFill>
                  <a:srgbClr val="000000"/>
                </a:solidFill>
                <a:latin typeface="Helvetica" charset="0"/>
                <a:ea typeface="Calibri" pitchFamily="2" charset="0"/>
                <a:cs typeface="Calibri" pitchFamily="2" charset="0"/>
              </a:defRPr>
            </a:pPr>
            <a:r>
              <a:rPr lang="en-US" sz="1200" dirty="0" smtClean="0">
                <a:latin typeface="+mj-lt"/>
                <a:sym typeface="Wingdings" panose="05000000000000000000" pitchFamily="2" charset="2"/>
              </a:rPr>
              <a:t>Customer demographics, store location preferences, staff performance, inventory value and potential replacement liability could be needed to assess the risks involved </a:t>
            </a:r>
          </a:p>
          <a:p>
            <a:pPr>
              <a:defRPr>
                <a:solidFill>
                  <a:srgbClr val="000000"/>
                </a:solidFill>
                <a:latin typeface="Helvetica" charset="0"/>
                <a:ea typeface="Calibri" pitchFamily="2" charset="0"/>
                <a:cs typeface="Calibri" pitchFamily="2" charset="0"/>
              </a:defRPr>
            </a:pPr>
            <a:r>
              <a:rPr lang="en-us" sz="1200" b="1" dirty="0" smtClean="0">
                <a:latin typeface="+mj-lt"/>
              </a:rPr>
              <a:t>Other possibilities:</a:t>
            </a:r>
            <a:endParaRPr lang="en-us" sz="1200" dirty="0">
              <a:latin typeface="+mj-lt"/>
            </a:endParaRPr>
          </a:p>
          <a:p>
            <a:pPr lvl="1">
              <a:defRPr>
                <a:solidFill>
                  <a:srgbClr val="000000"/>
                </a:solidFill>
                <a:latin typeface="Helvetica" charset="0"/>
                <a:ea typeface="Calibri" pitchFamily="2" charset="0"/>
                <a:cs typeface="Calibri" pitchFamily="2" charset="0"/>
              </a:defRPr>
            </a:pPr>
            <a:r>
              <a:rPr lang="en-us" sz="1200" dirty="0">
                <a:latin typeface="+mj-lt"/>
              </a:rPr>
              <a:t>Further insights like understanding the lead actors from the films with high demand, ratings of films of with maximum rental returns, understanding frequency usage of payment or other applications, etc…could be invaluable to not only maximize returns and grow the business, but also make the service offered a delight to the customers, bringing in tangible and intangible benefits</a:t>
            </a:r>
          </a:p>
          <a:p>
            <a:pPr>
              <a:defRPr>
                <a:solidFill>
                  <a:srgbClr val="000000"/>
                </a:solidFill>
                <a:latin typeface="Helvetica" charset="0"/>
                <a:ea typeface="Calibri" pitchFamily="2" charset="0"/>
                <a:cs typeface="Calibri" pitchFamily="2" charset="0"/>
              </a:defRPr>
            </a:pPr>
            <a:endParaRPr lang="en-us" sz="1200" dirty="0">
              <a:latin typeface="+mj-lt"/>
            </a:endParaRPr>
          </a:p>
          <a:p>
            <a:pPr marL="0" indent="0">
              <a:buNone/>
              <a:defRPr>
                <a:solidFill>
                  <a:srgbClr val="000000"/>
                </a:solidFill>
                <a:latin typeface="Helvetica" charset="0"/>
                <a:ea typeface="Calibri" pitchFamily="2" charset="0"/>
                <a:cs typeface="Calibri" pitchFamily="2" charset="0"/>
              </a:defRPr>
            </a:pPr>
            <a:endParaRPr sz="1200" dirty="0">
              <a:latin typeface="+mj-lt"/>
            </a:endParaRPr>
          </a:p>
        </p:txBody>
      </p:sp>
      <p:sp>
        <p:nvSpPr>
          <p:cNvPr id="5" name="Slide Number Placeholder 4"/>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Ob2xhsMAAAAEAAAAAAAAAAAAAAAAAAAAAAAAAAeAAAAaAAAAAAAAAAAAAAAAAAAAAAAAAAAAAAAECcAABAnAAAAAAAAAAAAAAAAAAAAAAAAAAAAAAAAAAAAAAAAAAAAABQAAAAAAAAAwMD/AAAAAABkAAAAMgAAAAAAAABkAAAAAAAAAH9/fwAKAAAAHwAAAFQAAABAQEAAAAAA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A3BBCA1-EFD7-6E4A-9983-191FF2CD6F4C}" type="slidenum">
              <a:t>23</a:t>
            </a:fld>
            <a:endParaRPr/>
          </a:p>
        </p:txBody>
      </p:sp>
      <p:sp>
        <p:nvSpPr>
          <p:cNvPr id="6" name="Rectangle 3"/>
          <p:cNvSpPr>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EAAAAAAAAA/9rMAPLy8ggAAAAAAAAAAAAAAAAAAAAAAAAAAAAAAAAAAAAAZAAAAAEAAABAAAAAAAAAAAAAAAAAAAAAAAAAAAAAAAAAAAAAAAAAAAAAAAAAAAAAAAAAAAAAAAAAAAAAAAAAAAAAAAAAAAAAAAAAAAAAAAAAAAAAAAAAAAAAAAAAAAAAFAAAADwAAAAAAAAAAAAAACXG4ww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N9NmzYMAAAAEAAAAAAAAAAAAAAAAAAAAAAAAAAeAAAAaAAAAAAAAAAAAAAAAAAAAAAAAAAAAAAAECcAABAnAAAAAAAAAAAAAAAAAAAAAAAAAAAAAAAAAAAAAAAAAAAAABQAAAAAAAAAwMD/AAAAAABkAAAAMgAAAAAAAABkAAAAAAAAAH9/fwAKAAAAHwAAAFQAAAD/2swA8vLyAQAAAAAAAAAAAAAAAAAAAAAAAAAAAAAAAAAAAAAAAAAAJcbjBX9/fwBTU1MDzMzMAMDA/wB/f38AAAAAAAAAAAAAAAAAAAAAAAAAAAAhAAAAGAAAABQAAACoAgAAsB0AAFhIAADLJQAAEAAAACYAAAAIAAAA//////////8="/>
              </a:ext>
            </a:extLst>
          </p:cNvSpPr>
          <p:nvPr/>
        </p:nvSpPr>
        <p:spPr>
          <a:xfrm>
            <a:off x="431800" y="5000625"/>
            <a:ext cx="11328400" cy="1317625"/>
          </a:xfrm>
          <a:prstGeom prst="rect">
            <a:avLst/>
          </a:prstGeom>
          <a:solidFill>
            <a:srgbClr val="FFDACC"/>
          </a:solidFill>
          <a:ln>
            <a:noFill/>
          </a:ln>
          <a:effectLst/>
        </p:spPr>
        <p:txBody>
          <a:bodyPr vert="horz" wrap="square" lIns="0" tIns="0" rIns="0" bIns="0" numCol="1" spcCol="215900" anchor="t"/>
          <a:lstStyle/>
          <a:p>
            <a:pPr marL="285750" indent="-285750">
              <a:lnSpc>
                <a:spcPct val="90000"/>
              </a:lnSpc>
              <a:spcBef>
                <a:spcPts val="1000"/>
              </a:spcBef>
              <a:buSzTx/>
              <a:buFont typeface="Calibri" pitchFamily="2" charset="0"/>
              <a:buChar char="➢"/>
            </a:pPr>
            <a:endParaRPr lang="en-us" sz="100" dirty="0">
              <a:latin typeface="Calibri" pitchFamily="2" charset="0"/>
              <a:ea typeface="Helvetica" charset="0"/>
              <a:cs typeface="Helvetica" charset="0"/>
            </a:endParaRPr>
          </a:p>
          <a:p>
            <a:pPr marL="285750" indent="-285750">
              <a:lnSpc>
                <a:spcPct val="90000"/>
              </a:lnSpc>
              <a:spcBef>
                <a:spcPts val="1000"/>
              </a:spcBef>
              <a:buSzTx/>
              <a:buFont typeface="Calibri" pitchFamily="2" charset="0"/>
              <a:buChar char="➢"/>
            </a:pPr>
            <a:r>
              <a:rPr lang="en-us" sz="1200" dirty="0">
                <a:latin typeface="Calibri" pitchFamily="2" charset="0"/>
                <a:ea typeface="Helvetica" charset="0"/>
                <a:cs typeface="Helvetica" charset="0"/>
              </a:rPr>
              <a:t>Window functions like LAG(), NTILE() and LAST_VALUE are very useful to derive insights from data partitioned without any aggregations</a:t>
            </a:r>
          </a:p>
          <a:p>
            <a:pPr marL="285750" indent="-285750">
              <a:lnSpc>
                <a:spcPct val="90000"/>
              </a:lnSpc>
              <a:spcBef>
                <a:spcPts val="1000"/>
              </a:spcBef>
              <a:buSzTx/>
              <a:buFont typeface="Calibri" pitchFamily="2" charset="0"/>
              <a:buChar char="➢"/>
            </a:pPr>
            <a:r>
              <a:rPr lang="en-us" sz="1200" dirty="0">
                <a:latin typeface="Calibri" pitchFamily="2" charset="0"/>
                <a:ea typeface="Helvetica" charset="0"/>
                <a:cs typeface="Helvetica" charset="0"/>
              </a:rPr>
              <a:t>Python and MySQL integration comes in handy using libraries like PYMYSQL, </a:t>
            </a:r>
            <a:r>
              <a:rPr lang="en-us" sz="1200" dirty="0" err="1">
                <a:latin typeface="Calibri" pitchFamily="2" charset="0"/>
                <a:ea typeface="Helvetica" charset="0"/>
                <a:cs typeface="Helvetica" charset="0"/>
              </a:rPr>
              <a:t>MySQLdb</a:t>
            </a:r>
            <a:r>
              <a:rPr lang="en-us" sz="1200" dirty="0">
                <a:latin typeface="Calibri" pitchFamily="2" charset="0"/>
                <a:ea typeface="Helvetica" charset="0"/>
                <a:cs typeface="Helvetica" charset="0"/>
              </a:rPr>
              <a:t>, etc..</a:t>
            </a:r>
          </a:p>
          <a:p>
            <a:pPr marL="285750" indent="-285750">
              <a:lnSpc>
                <a:spcPct val="90000"/>
              </a:lnSpc>
              <a:spcBef>
                <a:spcPts val="1000"/>
              </a:spcBef>
              <a:buSzTx/>
              <a:buFont typeface="Calibri" pitchFamily="2" charset="0"/>
              <a:buChar char="➢"/>
            </a:pPr>
            <a:r>
              <a:rPr lang="en-us" sz="1200" dirty="0">
                <a:latin typeface="Calibri" pitchFamily="2" charset="0"/>
                <a:ea typeface="Helvetica" charset="0"/>
                <a:cs typeface="Helvetica" charset="0"/>
              </a:rPr>
              <a:t>Querying data using SQL and writing the output to a pandas </a:t>
            </a:r>
            <a:r>
              <a:rPr lang="en-us" sz="1200" dirty="0" err="1">
                <a:latin typeface="Calibri" pitchFamily="2" charset="0"/>
                <a:ea typeface="Helvetica" charset="0"/>
                <a:cs typeface="Helvetica" charset="0"/>
              </a:rPr>
              <a:t>dataframe</a:t>
            </a:r>
            <a:r>
              <a:rPr lang="en-us" sz="1200" dirty="0">
                <a:latin typeface="Calibri" pitchFamily="2" charset="0"/>
                <a:ea typeface="Helvetica" charset="0"/>
                <a:cs typeface="Helvetica" charset="0"/>
              </a:rPr>
              <a:t> makes it apt to flex the capabilities of python on further analysis or visualization of the data </a:t>
            </a:r>
          </a:p>
          <a:p>
            <a:pPr marL="285750" indent="-285750">
              <a:lnSpc>
                <a:spcPct val="90000"/>
              </a:lnSpc>
              <a:spcBef>
                <a:spcPts val="1000"/>
              </a:spcBef>
              <a:buSzTx/>
              <a:buFont typeface="Calibri" pitchFamily="2" charset="0"/>
              <a:buChar char="➢"/>
            </a:pPr>
            <a:r>
              <a:rPr lang="en-us" sz="1200" dirty="0">
                <a:latin typeface="Calibri" pitchFamily="2" charset="0"/>
                <a:ea typeface="Helvetica" charset="0"/>
                <a:cs typeface="Helvetica" charset="0"/>
              </a:rPr>
              <a:t>Getting to answers to real world questions using data can be catalyzed using the power of cross platform integration</a:t>
            </a:r>
          </a:p>
        </p:txBody>
      </p:sp>
      <p:sp>
        <p:nvSpPr>
          <p:cNvPr id="7" name="Rectangle 5"/>
          <p:cNvSpPr>
            <a:extLst>
              <a:ext uri="smNativeData">
                <pr:smNativeData xmlns="" xmlns:p14="http://schemas.microsoft.com/office/powerpoint/2010/main" xmlns:pr="smNativeData" val="SMDATA_13_GvWSXxMAAAAlAAAAZAAAAE0AAAAAkAAAAEgAAACQ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H7UqFE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DjDQAAOhsAAB09AACwHQAAECAAACYAAAAIAAAA//////////8="/>
              </a:ext>
            </a:extLst>
          </p:cNvSpPr>
          <p:nvPr/>
        </p:nvSpPr>
        <p:spPr>
          <a:xfrm>
            <a:off x="2257425" y="4572000"/>
            <a:ext cx="7677150" cy="400050"/>
          </a:xfrm>
          <a:prstGeom prst="rect">
            <a:avLst/>
          </a:prstGeom>
          <a:noFill/>
          <a:ln>
            <a:noFill/>
          </a:ln>
          <a:effectLst/>
        </p:spPr>
        <p:txBody>
          <a:bodyPr vert="horz" wrap="square" lIns="91440" tIns="45720" rIns="91440" bIns="45720" numCol="1" spcCol="215900" anchor="t"/>
          <a:lstStyle/>
          <a:p>
            <a:pPr algn="ctr"/>
            <a:r>
              <a:rPr lang="en-us" sz="2000" b="1" dirty="0">
                <a:latin typeface="Calibri" pitchFamily="2" charset="0"/>
                <a:ea typeface="Helvetica" charset="0"/>
                <a:cs typeface="Helvetica" charset="0"/>
              </a:rPr>
              <a:t>Tools &amp; Functions </a:t>
            </a:r>
            <a:r>
              <a:rPr lang="en-us" sz="2000" b="1" dirty="0">
                <a:latin typeface="Wingdings" charset="2"/>
                <a:ea typeface="Helvetica" charset="0"/>
                <a:cs typeface="Helvetica" charset="0"/>
              </a:rPr>
              <a:t></a:t>
            </a:r>
            <a:r>
              <a:rPr lang="en-us" sz="2000" b="1" dirty="0">
                <a:latin typeface="Calibri" pitchFamily="2" charset="0"/>
                <a:ea typeface="Helvetica" charset="0"/>
                <a:cs typeface="Helvetica" charset="0"/>
              </a:rPr>
              <a:t> Window Functions &amp; MySQL – Python Integration</a:t>
            </a:r>
          </a:p>
        </p:txBody>
      </p:sp>
      <p:sp>
        <p:nvSpPr>
          <p:cNvPr id="8" name="Rectangle 6"/>
          <p:cNvSpPr>
            <a:extLst>
              <a:ext uri="smNativeData">
                <pr:smNativeData xmlns="" xmlns:p14="http://schemas.microsoft.com/office/powerpoint/2010/main" xmlns:pr="smNativeData" val="SMDATA_13_GvWSXxMAAAAlAAAAZAAAAE0AAAAAkAAAAEgAAACQ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oMAvY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zGwAA9AUAAE0vAACbCAAAECAAACYAAAAIAAAA//////////8="/>
              </a:ext>
            </a:extLst>
          </p:cNvSpPr>
          <p:nvPr/>
        </p:nvSpPr>
        <p:spPr>
          <a:xfrm>
            <a:off x="4502785" y="896936"/>
            <a:ext cx="3186430" cy="431165"/>
          </a:xfrm>
          <a:prstGeom prst="rect">
            <a:avLst/>
          </a:prstGeom>
          <a:noFill/>
          <a:ln>
            <a:noFill/>
          </a:ln>
          <a:effectLst/>
        </p:spPr>
        <p:txBody>
          <a:bodyPr vert="horz" wrap="square" lIns="91440" tIns="45720" rIns="91440" bIns="45720" numCol="1" spcCol="215900" anchor="t"/>
          <a:lstStyle/>
          <a:p>
            <a:pPr algn="ctr"/>
            <a:r>
              <a:rPr lang="en-us" sz="2100" b="1" dirty="0">
                <a:latin typeface="Calibri" pitchFamily="2" charset="0"/>
                <a:ea typeface="Helvetica" charset="0"/>
                <a:cs typeface="Helvetica" charset="0"/>
              </a:rPr>
              <a:t>Data Analysis Insights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 xmlns:p14="http://schemas.microsoft.com/office/powerpoint/2010/main" xmlns:pr="smNativeData" val="SMDATA_13_GvW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BTU1MDzMzMAMDA/wB/f38AAAAAAAAAAAAAAAAAAAAAAAAAAAAhAAAAGAAAABQAAAAINAAANxEAAABLAABzFwAAEAAAACYAAAAIAAAAAIAAAAAAAAA="/>
              </a:ext>
            </a:extLst>
          </p:cNvSpPr>
          <p:nvPr>
            <p:ph type="title"/>
          </p:nvPr>
        </p:nvSpPr>
        <p:spPr/>
        <p:txBody>
          <a:bodyPr/>
          <a:lstStyle>
            <a:lvl1pPr defTabSz="786130">
              <a:tabLst/>
              <a:defRPr sz="4500" spc="-10"/>
            </a:lvl1pPr>
          </a:lstStyle>
          <a:p>
            <a:r>
              <a:t>Thank You!</a:t>
            </a:r>
          </a:p>
        </p:txBody>
      </p:sp>
      <p:sp>
        <p:nvSpPr>
          <p:cNvPr id="3" name="Text Placeholder 2"/>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BTU1MDzMzMAMDA/wB/f38AAAAAAAAAAAAAAAAAAAAAAAAAAAAhAAAAGAAAABQAAAAINAAAWRgAAO9FAABMGgAAEAAAACYAAAAIAAAAAYAAAAAAAAA="/>
              </a:ext>
            </a:extLst>
          </p:cNvSpPr>
          <p:nvPr>
            <p:ph type="body" idx="1"/>
          </p:nvPr>
        </p:nvSpPr>
        <p:spPr>
          <a:xfrm>
            <a:off x="8458200" y="3957955"/>
            <a:ext cx="2910205" cy="316865"/>
          </a:xfrm>
        </p:spPr>
        <p:txBody>
          <a:bodyPr/>
          <a:lstStyle>
            <a:lvl1pPr marL="0" indent="0" algn="r">
              <a:buNone/>
              <a:defRPr>
                <a:solidFill>
                  <a:srgbClr val="FFFFFF"/>
                </a:solidFill>
              </a:defRPr>
            </a:lvl1pPr>
            <a:lvl2pPr marL="0" indent="0" algn="r">
              <a:buNone/>
              <a:defRPr>
                <a:solidFill>
                  <a:srgbClr val="FFFFFF"/>
                </a:solidFill>
              </a:defRPr>
            </a:lvl2pPr>
            <a:lvl3pPr marL="0" indent="0" algn="r">
              <a:buNone/>
              <a:defRPr>
                <a:solidFill>
                  <a:srgbClr val="FFFFFF"/>
                </a:solidFill>
              </a:defRPr>
            </a:lvl3pPr>
            <a:lvl4pPr marL="0" indent="0" algn="r">
              <a:buNone/>
              <a:defRPr>
                <a:solidFill>
                  <a:srgbClr val="FFFFFF"/>
                </a:solidFill>
              </a:defRPr>
            </a:lvl4pPr>
            <a:lvl5pPr marL="0" indent="0" algn="r">
              <a:buNone/>
              <a:defRPr>
                <a:solidFill>
                  <a:srgbClr val="FFFFFF"/>
                </a:solidFill>
              </a:defRPr>
            </a:lvl5pPr>
          </a:lstStyle>
          <a:p>
            <a:r>
              <a:t>Project Team</a:t>
            </a:r>
          </a:p>
        </p:txBody>
      </p:sp>
      <p:sp>
        <p:nvSpPr>
          <p:cNvPr id="4" name="Text Placeholder 5"/>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BTU1MDzMzMAMDA/wB/f38AAAAAAAAAAAAAAAAAAAAAAAAAAAAhAAAAGAAAABQAAABHAgAA1CQAAC4UAADHJgAAEAAAACYAAAAIAAAAAYAAAAAAAAA="/>
              </a:ext>
            </a:extLst>
          </p:cNvSpPr>
          <p:nvPr>
            <p:ph type="body" idx="23"/>
          </p:nvPr>
        </p:nvSpPr>
        <p:spPr>
          <a:xfrm>
            <a:off x="370205" y="5986780"/>
            <a:ext cx="2910205" cy="316865"/>
          </a:xfrm>
        </p:spPr>
        <p:txBody>
          <a:bodyPr/>
          <a:lstStyle>
            <a:lvl1pPr>
              <a:defRPr sz="1400"/>
            </a:lvl1pPr>
          </a:lstStyle>
          <a:p>
            <a:r>
              <a:t>Github link to codebase</a:t>
            </a:r>
          </a:p>
        </p:txBody>
      </p:sp>
      <p:sp>
        <p:nvSpPr>
          <p:cNvPr id="5" name="Slide Number Placeholder 6"/>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A3BE660-2ED7-6E10-9983-D845A8CD6F8D}" type="slidenum">
              <a:t>24</a:t>
            </a:fld>
            <a:endParaRPr/>
          </a:p>
        </p:txBody>
      </p:sp>
      <p:sp>
        <p:nvSpPr>
          <p:cNvPr id="6" name="Rectangle 7"/>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QNAAAuhsAAC5JAACsIQAAECAAACYAAAAIAAAA//////////8="/>
              </a:ext>
            </a:extLst>
          </p:cNvSpPr>
          <p:nvPr/>
        </p:nvSpPr>
        <p:spPr>
          <a:xfrm>
            <a:off x="8503920" y="4507230"/>
            <a:ext cx="3392170" cy="966470"/>
          </a:xfrm>
          <a:prstGeom prst="rect">
            <a:avLst/>
          </a:prstGeom>
          <a:noFill/>
          <a:ln>
            <a:noFill/>
          </a:ln>
          <a:effectLst/>
        </p:spPr>
        <p:txBody>
          <a:bodyPr vert="horz" wrap="square" lIns="45720" tIns="45720" rIns="45720" bIns="45720" numCol="1" spcCol="215900" anchor="t"/>
          <a:lstStyle/>
          <a:p>
            <a:pPr>
              <a:defRPr sz="1400">
                <a:latin typeface="Calibri" pitchFamily="2" charset="0"/>
                <a:ea typeface="Calibri" pitchFamily="2" charset="0"/>
                <a:cs typeface="Calibri" pitchFamily="2" charset="0"/>
              </a:defRPr>
            </a:pPr>
            <a:r>
              <a:rPr b="1"/>
              <a:t>PRAVEEN MANOHAR G</a:t>
            </a:r>
          </a:p>
          <a:p>
            <a:pPr>
              <a:defRPr sz="1400">
                <a:latin typeface="Calibri" pitchFamily="2" charset="0"/>
                <a:ea typeface="Calibri" pitchFamily="2" charset="0"/>
                <a:cs typeface="Calibri" pitchFamily="2" charset="0"/>
              </a:defRPr>
            </a:pPr>
            <a:r>
              <a:rPr b="1"/>
              <a:t>RAHUL A</a:t>
            </a:r>
          </a:p>
          <a:p>
            <a:pPr>
              <a:defRPr sz="1400">
                <a:latin typeface="Calibri" pitchFamily="2" charset="0"/>
                <a:ea typeface="Calibri" pitchFamily="2" charset="0"/>
                <a:cs typeface="Calibri" pitchFamily="2" charset="0"/>
              </a:defRPr>
            </a:pPr>
            <a:r>
              <a:rPr b="1"/>
              <a:t>RAJESH RAMACHANDER</a:t>
            </a:r>
          </a:p>
          <a:p>
            <a:pPr>
              <a:defRPr sz="1400">
                <a:latin typeface="Calibri" pitchFamily="2" charset="0"/>
                <a:ea typeface="Calibri" pitchFamily="2" charset="0"/>
                <a:cs typeface="Calibri" pitchFamily="2" charset="0"/>
              </a:defRPr>
            </a:pPr>
            <a:r>
              <a:rPr b="1"/>
              <a:t>RANJITH GNANA SUTHAKAR ALPHONSE RAJ</a:t>
            </a:r>
          </a:p>
        </p:txBody>
      </p:sp>
      <p:sp>
        <p:nvSpPr>
          <p:cNvPr id="7" name="Rectangle 13"/>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PAgAAxyYAAH8nAACBKAAAECAAACYAAAAIAAAA//////////8="/>
              </a:ext>
            </a:extLst>
          </p:cNvSpPr>
          <p:nvPr/>
        </p:nvSpPr>
        <p:spPr>
          <a:xfrm>
            <a:off x="415925" y="6303645"/>
            <a:ext cx="6004560" cy="280670"/>
          </a:xfrm>
          <a:prstGeom prst="rect">
            <a:avLst/>
          </a:prstGeom>
          <a:noFill/>
          <a:ln>
            <a:noFill/>
          </a:ln>
          <a:effectLst/>
        </p:spPr>
        <p:txBody>
          <a:bodyPr vert="horz" wrap="square" lIns="45720" tIns="45720" rIns="45720" bIns="45720" numCol="1" spcCol="215900" anchor="t"/>
          <a:lstStyle>
            <a:lvl1pPr>
              <a:defRPr sz="1400">
                <a:latin typeface="Calibri" pitchFamily="2" charset="0"/>
                <a:ea typeface="Helvetica" charset="0"/>
                <a:cs typeface="Helvetica" charset="0"/>
              </a:defRPr>
            </a:lvl1pPr>
          </a:lstStyle>
          <a:p>
            <a:r>
              <a:t>https://github.com/RajeshRamachander/mysqlpython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3" name="Rounded Rectangle 37"/>
          <p:cNvSpPr>
            <a:extLst>
              <a:ext uri="smNativeData">
                <pr:smNativeData xmlns="" xmlns:p14="http://schemas.microsoft.com/office/powerpoint/2010/main" xmlns:pr="smNativeData" val="SMDATA_13_GvWSXxMAAAAlAAAAZQAAAA0AAAAASAAAAEgAAABIAAAASAAAAAAAAAABAAAAAAAAAAEAAABQAAAAhbacS3FV1T8AAAAAAAAAAA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CoAgAA5gUAAFhIAADdEgAAEAAAACYAAAAIAAAA//////////8="/>
              </a:ext>
            </a:extLst>
          </p:cNvSpPr>
          <p:nvPr/>
        </p:nvSpPr>
        <p:spPr>
          <a:xfrm>
            <a:off x="431800" y="958850"/>
            <a:ext cx="11328400" cy="2107565"/>
          </a:xfrm>
          <a:prstGeom prst="roundRect">
            <a:avLst>
              <a:gd name="adj" fmla="val 16667"/>
            </a:avLst>
          </a:prstGeom>
          <a:noFill/>
          <a:ln w="635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endParaRPr/>
          </a:p>
        </p:txBody>
      </p:sp>
      <p:sp>
        <p:nvSpPr>
          <p:cNvPr id="4" name="Title 1"/>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FhIAABRBQAAEAAAACYAAAAIAAAAAIAAAAAAAAA="/>
              </a:ext>
            </a:extLst>
          </p:cNvSpPr>
          <p:nvPr>
            <p:ph type="title"/>
          </p:nvPr>
        </p:nvSpPr>
        <p:spPr/>
        <p:txBody>
          <a:bodyPr/>
          <a:lstStyle>
            <a:lvl1pPr>
              <a:defRPr sz="2800" spc="-6"/>
            </a:lvl1pPr>
          </a:lstStyle>
          <a:p>
            <a:r>
              <a:t>Overview of Window Functions</a:t>
            </a:r>
          </a:p>
        </p:txBody>
      </p:sp>
      <p:sp>
        <p:nvSpPr>
          <p:cNvPr id="5" name="Content Placeholder 2"/>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aAQAAixYAAB0ZAACBGQAAEAAAACYAAAAIAAAAAYAAAAAAAAA="/>
              </a:ext>
            </a:extLst>
          </p:cNvSpPr>
          <p:nvPr>
            <p:ph type="body" idx="1"/>
          </p:nvPr>
        </p:nvSpPr>
        <p:spPr>
          <a:xfrm>
            <a:off x="219710" y="3664585"/>
            <a:ext cx="3862705" cy="481330"/>
          </a:xfrm>
        </p:spPr>
        <p:txBody>
          <a:bodyPr/>
          <a:lstStyle>
            <a:lvl1pPr>
              <a:defRPr sz="1100"/>
            </a:lvl1pPr>
          </a:lstStyle>
          <a:p>
            <a:r>
              <a:t>SQL LAG() is a window function that provides access to a row at a specified physical offset which comes before the current row.</a:t>
            </a:r>
          </a:p>
        </p:txBody>
      </p:sp>
      <p:sp>
        <p:nvSpPr>
          <p:cNvPr id="6" name="Slide Number Placeholder 4"/>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A3B9499-D7D7-6E62-9983-2137DACD6F74}" type="slidenum">
              <a:t>3</a:t>
            </a:fld>
            <a:endParaRPr/>
          </a:p>
        </p:txBody>
      </p:sp>
      <p:sp>
        <p:nvSpPr>
          <p:cNvPr id="7" name="Rectangle 6"/>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vAgAAzgUAAM9HAADlBwAAECAAACYAAAAIAAAA//////////8="/>
              </a:ext>
            </a:extLst>
          </p:cNvSpPr>
          <p:nvPr/>
        </p:nvSpPr>
        <p:spPr>
          <a:xfrm>
            <a:off x="436245" y="943610"/>
            <a:ext cx="11236960" cy="339725"/>
          </a:xfrm>
          <a:prstGeom prst="rect">
            <a:avLst/>
          </a:prstGeom>
          <a:noFill/>
          <a:ln>
            <a:noFill/>
          </a:ln>
          <a:effectLst/>
        </p:spPr>
        <p:txBody>
          <a:bodyPr vert="horz" wrap="square" lIns="45720" tIns="45720" rIns="45720" bIns="45720" numCol="1" spcCol="215900" anchor="t"/>
          <a:lstStyle>
            <a:lvl1pPr algn="ctr">
              <a:defRPr sz="2000" b="1">
                <a:latin typeface="Calibri" pitchFamily="2" charset="0"/>
                <a:ea typeface="Helvetica" charset="0"/>
                <a:cs typeface="Helvetica" charset="0"/>
              </a:defRPr>
            </a:lvl1pPr>
          </a:lstStyle>
          <a:p>
            <a:r>
              <a:t>Window functions allow us to perform calculations against sets or subsets of rows within a query</a:t>
            </a:r>
          </a:p>
        </p:txBody>
      </p:sp>
      <p:sp>
        <p:nvSpPr>
          <p:cNvPr id="8" name="Rectangle 7"/>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yKgAAIggAAFo/AAAvCgAAECAAACYAAAAIAAAA//////////8="/>
              </a:ext>
            </a:extLst>
          </p:cNvSpPr>
          <p:nvPr/>
        </p:nvSpPr>
        <p:spPr>
          <a:xfrm>
            <a:off x="6859270" y="1322070"/>
            <a:ext cx="3439160" cy="333375"/>
          </a:xfrm>
          <a:prstGeom prst="rect">
            <a:avLst/>
          </a:prstGeom>
          <a:noFill/>
          <a:ln>
            <a:noFill/>
          </a:ln>
          <a:effectLst/>
        </p:spPr>
        <p:txBody>
          <a:bodyPr vert="horz" wrap="square" lIns="45720" tIns="45720" rIns="45720" bIns="45720" numCol="1" spcCol="215900" anchor="t"/>
          <a:lstStyle>
            <a:lvl1pPr algn="ctr">
              <a:defRPr>
                <a:latin typeface="Calibri" pitchFamily="2" charset="0"/>
                <a:ea typeface="Helvetica" charset="0"/>
                <a:cs typeface="Helvetica" charset="0"/>
              </a:defRPr>
            </a:lvl1pPr>
          </a:lstStyle>
          <a:p>
            <a:r>
              <a:t>Types of Window Functions</a:t>
            </a:r>
          </a:p>
        </p:txBody>
      </p:sp>
      <p:sp>
        <p:nvSpPr>
          <p:cNvPr id="9" name="Rectangle 9"/>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D9IwAAFQoAAFotAAAwDgAAECAAACYAAAAIAAAA//////////8="/>
              </a:ext>
            </a:extLst>
          </p:cNvSpPr>
          <p:nvPr/>
        </p:nvSpPr>
        <p:spPr>
          <a:xfrm>
            <a:off x="5850255" y="1638935"/>
            <a:ext cx="1522095" cy="667385"/>
          </a:xfrm>
          <a:prstGeom prst="rect">
            <a:avLst/>
          </a:prstGeom>
          <a:noFill/>
          <a:ln>
            <a:noFill/>
          </a:ln>
          <a:effectLst/>
        </p:spPr>
        <p:txBody>
          <a:bodyPr vert="horz" wrap="square" lIns="45720" tIns="45720" rIns="45720" bIns="45720" numCol="1" spcCol="215900" anchor="t"/>
          <a:lstStyle/>
          <a:p>
            <a:pPr algn="ctr">
              <a:defRPr sz="1400" b="1">
                <a:latin typeface="Calibri" pitchFamily="2" charset="0"/>
                <a:ea typeface="Calibri" pitchFamily="2" charset="0"/>
                <a:cs typeface="Calibri" pitchFamily="2" charset="0"/>
              </a:defRPr>
            </a:pPr>
            <a:r>
              <a:t>Aggregate: </a:t>
            </a:r>
          </a:p>
          <a:p>
            <a:pPr algn="ctr">
              <a:defRPr sz="1200">
                <a:latin typeface="Calibri" pitchFamily="2" charset="0"/>
                <a:ea typeface="Calibri" pitchFamily="2" charset="0"/>
                <a:cs typeface="Calibri" pitchFamily="2" charset="0"/>
              </a:defRPr>
            </a:pPr>
            <a:r>
              <a:t>SUM, MIN, MAX, COUNT, AVG,…</a:t>
            </a:r>
          </a:p>
        </p:txBody>
      </p:sp>
      <p:sp>
        <p:nvSpPr>
          <p:cNvPr id="10" name="Rectangle 11"/>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DqLQAALQoAAHo4AABIDgAAECAAACYAAAAIAAAA//////////8="/>
              </a:ext>
            </a:extLst>
          </p:cNvSpPr>
          <p:nvPr/>
        </p:nvSpPr>
        <p:spPr>
          <a:xfrm>
            <a:off x="7463790" y="1654175"/>
            <a:ext cx="1717040" cy="667385"/>
          </a:xfrm>
          <a:prstGeom prst="rect">
            <a:avLst/>
          </a:prstGeom>
          <a:noFill/>
          <a:ln>
            <a:noFill/>
          </a:ln>
          <a:effectLst/>
        </p:spPr>
        <p:txBody>
          <a:bodyPr vert="horz" wrap="square" lIns="45720" tIns="45720" rIns="45720" bIns="45720" numCol="1" spcCol="215900" anchor="t"/>
          <a:lstStyle/>
          <a:p>
            <a:pPr algn="ctr">
              <a:defRPr sz="1400" b="1">
                <a:latin typeface="Calibri" pitchFamily="2" charset="0"/>
                <a:ea typeface="Calibri" pitchFamily="2" charset="0"/>
                <a:cs typeface="Calibri" pitchFamily="2" charset="0"/>
              </a:defRPr>
            </a:pPr>
            <a:r>
              <a:t>Ranking: </a:t>
            </a:r>
            <a:r>
              <a:rPr sz="1200" b="0"/>
              <a:t>ROW_NUMBER, RANK, DENSE_RANK, </a:t>
            </a:r>
            <a:r>
              <a:rPr sz="1200" i="1" u="sng"/>
              <a:t>NTILE</a:t>
            </a:r>
            <a:r>
              <a:rPr sz="1200" b="0"/>
              <a:t>,…</a:t>
            </a:r>
          </a:p>
        </p:txBody>
      </p:sp>
      <p:sp>
        <p:nvSpPr>
          <p:cNvPr id="11" name="Rectangle 13"/>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D1NwAAJAoAAKNGAAAAEgAAECAAACYAAAAIAAAA//////////8="/>
              </a:ext>
            </a:extLst>
          </p:cNvSpPr>
          <p:nvPr/>
        </p:nvSpPr>
        <p:spPr>
          <a:xfrm>
            <a:off x="9096375" y="1648460"/>
            <a:ext cx="2386330" cy="1277620"/>
          </a:xfrm>
          <a:prstGeom prst="rect">
            <a:avLst/>
          </a:prstGeom>
          <a:noFill/>
          <a:ln>
            <a:noFill/>
          </a:ln>
          <a:effectLst/>
        </p:spPr>
        <p:txBody>
          <a:bodyPr vert="horz" wrap="square" lIns="45720" tIns="45720" rIns="45720" bIns="45720" numCol="1" spcCol="215900" anchor="t"/>
          <a:lstStyle/>
          <a:p>
            <a:pPr algn="ctr">
              <a:defRPr sz="1400" b="1">
                <a:latin typeface="Calibri" pitchFamily="2" charset="0"/>
                <a:ea typeface="Calibri" pitchFamily="2" charset="0"/>
                <a:cs typeface="Calibri" pitchFamily="2" charset="0"/>
              </a:defRPr>
            </a:pPr>
            <a:r>
              <a:t>Distribution/ Analytic functions: </a:t>
            </a:r>
          </a:p>
          <a:p>
            <a:pPr algn="ctr">
              <a:defRPr sz="1200">
                <a:latin typeface="Calibri" pitchFamily="2" charset="0"/>
                <a:ea typeface="Calibri" pitchFamily="2" charset="0"/>
                <a:cs typeface="Calibri" pitchFamily="2" charset="0"/>
              </a:defRPr>
            </a:pPr>
            <a:r>
              <a:t>CUME_DIST, FIRST_VALUE, </a:t>
            </a:r>
            <a:r>
              <a:rPr b="1" i="1" u="sng"/>
              <a:t>LAST_VALUE</a:t>
            </a:r>
            <a:r>
              <a:t>,</a:t>
            </a:r>
            <a:r>
              <a:rPr b="1" i="1" u="sng"/>
              <a:t> LAG</a:t>
            </a:r>
            <a:r>
              <a:t>, LEAD, PERCENTILE_CONT, PERCENTILE_DISC, PERCENT_RANK</a:t>
            </a:r>
          </a:p>
        </p:txBody>
      </p:sp>
      <p:pic>
        <p:nvPicPr>
          <p:cNvPr id="12" name="Picture 25" descr="Picture 25"/>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ngYAAGgKAABEFgAApxAAABAAAAAmAAAACAAAAP//////////"/>
              </a:ext>
            </a:extLst>
          </p:cNvPicPr>
          <p:nvPr/>
        </p:nvPicPr>
        <p:blipFill>
          <a:blip r:embed="rId2"/>
          <a:stretch>
            <a:fillRect/>
          </a:stretch>
        </p:blipFill>
        <p:spPr>
          <a:xfrm>
            <a:off x="1075690" y="1691640"/>
            <a:ext cx="2543810" cy="1015365"/>
          </a:xfrm>
          <a:prstGeom prst="rect">
            <a:avLst/>
          </a:prstGeom>
          <a:noFill/>
          <a:ln>
            <a:noFill/>
          </a:ln>
          <a:effectLst/>
        </p:spPr>
      </p:pic>
      <p:sp>
        <p:nvSpPr>
          <p:cNvPr id="13" name="Rectangle 27"/>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nCgAAPBAAAIATAACfEQAAECAAACYAAAAIAAAA//////////8="/>
              </a:ext>
            </a:extLst>
          </p:cNvSpPr>
          <p:nvPr/>
        </p:nvSpPr>
        <p:spPr>
          <a:xfrm>
            <a:off x="1650365" y="2639060"/>
            <a:ext cx="1519555" cy="225425"/>
          </a:xfrm>
          <a:prstGeom prst="rect">
            <a:avLst/>
          </a:prstGeom>
          <a:noFill/>
          <a:ln>
            <a:noFill/>
          </a:ln>
          <a:effectLst/>
        </p:spPr>
        <p:txBody>
          <a:bodyPr vert="horz" wrap="square" lIns="45720" tIns="45720" rIns="45720" bIns="45720" numCol="1" spcCol="215900" anchor="t"/>
          <a:lstStyle>
            <a:lvl1pPr algn="ctr">
              <a:defRPr sz="1100" i="1">
                <a:latin typeface="Calibri" pitchFamily="2" charset="0"/>
                <a:ea typeface="Helvetica" charset="0"/>
                <a:cs typeface="Helvetica" charset="0"/>
              </a:defRPr>
            </a:lvl1pPr>
          </a:lstStyle>
          <a:p>
            <a:r>
              <a:t>Running 3 Month Sum</a:t>
            </a:r>
          </a:p>
        </p:txBody>
      </p:sp>
      <p:sp>
        <p:nvSpPr>
          <p:cNvPr id="14" name="Rectangle 28"/>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BQAAIggAAOgXAAAvCgAAECAAACYAAAAIAAAA//////////8="/>
              </a:ext>
            </a:extLst>
          </p:cNvSpPr>
          <p:nvPr/>
        </p:nvSpPr>
        <p:spPr>
          <a:xfrm>
            <a:off x="934085" y="1322070"/>
            <a:ext cx="2952115" cy="333375"/>
          </a:xfrm>
          <a:prstGeom prst="rect">
            <a:avLst/>
          </a:prstGeom>
          <a:noFill/>
          <a:ln>
            <a:noFill/>
          </a:ln>
          <a:effectLst/>
        </p:spPr>
        <p:txBody>
          <a:bodyPr vert="horz" wrap="square" lIns="45720" tIns="45720" rIns="45720" bIns="45720" numCol="1" spcCol="215900" anchor="t"/>
          <a:lstStyle>
            <a:lvl1pPr algn="ctr">
              <a:defRPr>
                <a:latin typeface="Calibri" pitchFamily="2" charset="0"/>
                <a:ea typeface="Helvetica" charset="0"/>
                <a:cs typeface="Helvetica" charset="0"/>
              </a:defRPr>
            </a:lvl1pPr>
          </a:lstStyle>
          <a:p>
            <a:r>
              <a:t>Parts of a Window Function</a:t>
            </a:r>
          </a:p>
        </p:txBody>
      </p:sp>
      <p:sp>
        <p:nvSpPr>
          <p:cNvPr id="15" name="Rectangle 36"/>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EAAAADAAAAn+DxAHzZ8AAAAAAAAAAAAAAAAAAAAAAAAAAAAAAAAAAAAAAAeAAAAAEAAABAAAAAAAAAAGQAAAAOAQAAAAAAAAEAAAAyAAAAkdruAAAAAAAAAAAAAAAAAAAAAAAAAAAAAAAAAAAAAAAAAAAAAAAAAAAAAAAAAAAAAAAAAAAAAAAAAAAAFAAAADwAAAABAAAAAAAAACXG4ww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f4PEAfNnwAJHa7gAAAAAAAAAAAAAAAAAAAAAAAAAAAAAAAAAAAAAAJcbjBX9/fwBTU1MDzMzMAMDA/wB/f38AAAAAAAAAAAAAAAAAAAAAAAAAAAAhAAAAGAAAABQAAAC5BgAAuBMAACQUAADPFQAAECAAACYAAAAIAAAA//////////8="/>
              </a:ext>
            </a:extLst>
          </p:cNvSpPr>
          <p:nvPr/>
        </p:nvSpPr>
        <p:spPr>
          <a:xfrm>
            <a:off x="1092835" y="3205480"/>
            <a:ext cx="2181225" cy="339725"/>
          </a:xfrm>
          <a:prstGeom prst="rect">
            <a:avLst/>
          </a:prstGeom>
          <a:gradFill flip="none" rotWithShape="0">
            <a:gsLst>
              <a:gs pos="0">
                <a:srgbClr val="9FE0F1"/>
              </a:gs>
              <a:gs pos="50000">
                <a:srgbClr val="91DAEE"/>
              </a:gs>
              <a:gs pos="100000">
                <a:srgbClr val="7CD9F0"/>
              </a:gs>
            </a:gsLst>
            <a:lin ang="5400000" scaled="0"/>
            <a:tileRect/>
          </a:gradFill>
          <a:ln w="6350" cap="flat" cmpd="sng" algn="ctr">
            <a:solidFill>
              <a:schemeClr val="accent1"/>
            </a:solidFill>
            <a:prstDash val="solid"/>
            <a:headEnd type="none"/>
            <a:tailEnd type="none"/>
          </a:ln>
          <a:effectLst/>
        </p:spPr>
        <p:txBody>
          <a:bodyPr vert="horz" wrap="square" lIns="45720" tIns="45720" rIns="45720" bIns="45720" numCol="1" spcCol="215900" anchor="t"/>
          <a:lstStyle>
            <a:lvl1pPr algn="ctr">
              <a:defRPr b="1">
                <a:latin typeface="Calibri" pitchFamily="2" charset="0"/>
                <a:ea typeface="Helvetica" charset="0"/>
                <a:cs typeface="Helvetica" charset="0"/>
              </a:defRPr>
            </a:lvl1pPr>
          </a:lstStyle>
          <a:p>
            <a:r>
              <a:t>LAG () Function</a:t>
            </a:r>
          </a:p>
        </p:txBody>
      </p:sp>
      <p:sp>
        <p:nvSpPr>
          <p:cNvPr id="16" name="Straight Connector 15"/>
          <p:cNvSpPr>
            <a:extLst>
              <a:ext uri="smNativeData">
                <pr:smNativeData xmlns="" xmlns:p14="http://schemas.microsoft.com/office/powerpoint/2010/main" xmlns:pr="smNativeData" val="SMDATA_13_GvWSXxMAAAAlAAAACgAAAA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wAAACXG4wwy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CvGQAA4hMAAK8ZAABiJgAAEAAAACYAAAAIAAAA//////////8="/>
              </a:ext>
            </a:extLst>
          </p:cNvSpPr>
          <p:nvPr/>
        </p:nvSpPr>
        <p:spPr>
          <a:xfrm>
            <a:off x="4175125" y="3232150"/>
            <a:ext cx="0" cy="3007360"/>
          </a:xfrm>
          <a:prstGeom prst="line">
            <a:avLst/>
          </a:prstGeom>
          <a:noFill/>
          <a:ln w="31750" cap="flat" cmpd="sng" algn="ctr">
            <a:solidFill>
              <a:schemeClr val="accent1"/>
            </a:solidFill>
            <a:prstDash val="dash"/>
            <a:headEnd type="none"/>
            <a:tailEnd type="none"/>
          </a:ln>
          <a:effectLst/>
        </p:spPr>
        <p:txBody>
          <a:bodyPr vert="horz" wrap="square" lIns="45720" tIns="45720" rIns="45720" bIns="45720" numCol="1" spcCol="215900" anchor="t"/>
          <a:lstStyle/>
          <a:p>
            <a:endParaRPr/>
          </a:p>
        </p:txBody>
      </p:sp>
      <p:sp>
        <p:nvSpPr>
          <p:cNvPr id="17" name="Straight Connector 30"/>
          <p:cNvSpPr>
            <a:extLst>
              <a:ext uri="smNativeData">
                <pr:smNativeData xmlns="" xmlns:p14="http://schemas.microsoft.com/office/powerpoint/2010/main" xmlns:pr="smNativeData" val="SMDATA_13_GvWSXxMAAAAlAAAACgAAAA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wAAACXG4wwy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kjADk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BbMQAA4hMAAFsxAABiJgAAEAAAACYAAAAIAAAA//////////8="/>
              </a:ext>
            </a:extLst>
          </p:cNvSpPr>
          <p:nvPr/>
        </p:nvSpPr>
        <p:spPr>
          <a:xfrm>
            <a:off x="8023225" y="3232150"/>
            <a:ext cx="0" cy="3007360"/>
          </a:xfrm>
          <a:prstGeom prst="line">
            <a:avLst/>
          </a:prstGeom>
          <a:noFill/>
          <a:ln w="31750" cap="flat" cmpd="sng" algn="ctr">
            <a:solidFill>
              <a:schemeClr val="accent1"/>
            </a:solidFill>
            <a:prstDash val="dash"/>
            <a:headEnd type="none"/>
            <a:tailEnd type="none"/>
          </a:ln>
          <a:effectLst/>
        </p:spPr>
        <p:txBody>
          <a:bodyPr vert="horz" wrap="square" lIns="45720" tIns="45720" rIns="45720" bIns="45720" numCol="1" spcCol="215900" anchor="t"/>
          <a:lstStyle/>
          <a:p>
            <a:endParaRPr/>
          </a:p>
        </p:txBody>
      </p:sp>
      <p:sp>
        <p:nvSpPr>
          <p:cNvPr id="18" name="Rectangle 31"/>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EAAAADAAAAn+DxAHzZ8AAAAAAAAAAAAAAAAAAAAAAAAAAAAAAAAAAAAAAAeAAAAAEAAABAAAAAAAAAAGQAAAAOAQAAAAAAAAEAAAAyAAAAkdruAAAAAAAAAAAAAAAAAAAAAAAAAAAAAAAAAAAAAAAAAAAAAAAAAAAAAAAAAAAAAAAAAAAAAAAAAAAAFAAAADwAAAABAAAAAAAAACXG4ww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f4PEAfNnwAJHa7gAAAAAAAAAAAAAAAAAAAAAAAAAAAAAAAAAAAAAAJcbjBX9/fwBTU1MDzMzMAMDA/wB/f38AAAAAAAAAAAAAAAAAAAAAAAAAAAAhAAAAGAAAABQAAACPHgAAshMAAPkrAADJFQAAECAAACYAAAAIAAAA//////////8="/>
              </a:ext>
            </a:extLst>
          </p:cNvSpPr>
          <p:nvPr/>
        </p:nvSpPr>
        <p:spPr>
          <a:xfrm>
            <a:off x="4967605" y="3201670"/>
            <a:ext cx="2180590" cy="339725"/>
          </a:xfrm>
          <a:prstGeom prst="rect">
            <a:avLst/>
          </a:prstGeom>
          <a:gradFill flip="none" rotWithShape="0">
            <a:gsLst>
              <a:gs pos="0">
                <a:srgbClr val="9FE0F1"/>
              </a:gs>
              <a:gs pos="50000">
                <a:srgbClr val="91DAEE"/>
              </a:gs>
              <a:gs pos="100000">
                <a:srgbClr val="7CD9F0"/>
              </a:gs>
            </a:gsLst>
            <a:lin ang="5400000" scaled="0"/>
            <a:tileRect/>
          </a:gradFill>
          <a:ln w="6350" cap="flat" cmpd="sng" algn="ctr">
            <a:solidFill>
              <a:schemeClr val="accent1"/>
            </a:solidFill>
            <a:prstDash val="solid"/>
            <a:headEnd type="none"/>
            <a:tailEnd type="none"/>
          </a:ln>
          <a:effectLst/>
        </p:spPr>
        <p:txBody>
          <a:bodyPr vert="horz" wrap="square" lIns="45720" tIns="45720" rIns="45720" bIns="45720" numCol="1" spcCol="215900" anchor="t"/>
          <a:lstStyle>
            <a:lvl1pPr algn="ctr">
              <a:defRPr b="1">
                <a:latin typeface="Calibri" pitchFamily="2" charset="0"/>
                <a:ea typeface="Helvetica" charset="0"/>
                <a:cs typeface="Helvetica" charset="0"/>
              </a:defRPr>
            </a:lvl1pPr>
          </a:lstStyle>
          <a:p>
            <a:r>
              <a:t>NTILE () Function</a:t>
            </a:r>
          </a:p>
        </p:txBody>
      </p:sp>
      <p:sp>
        <p:nvSpPr>
          <p:cNvPr id="19" name="Rectangle 32"/>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EAAAADAAAAn+DxAHzZ8AAAAAAAAAAAAAAAAAAAAAAAAAAAAAAAAAAAAAAAeAAAAAEAAABAAAAAAAAAAGQAAAAOAQAAAAAAAAEAAAAyAAAAkdruAAAAAAAAAAAAAAAAAAAAAAAAAAAAAAAAAAAAAAAAAAAAAAAAAAAAAAAAAAAAAAAAAAAAAAAAAAAAFAAAADwAAAABAAAAAAAAACXG4ww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f4PEAfNnwAJHa7gAAAAAAAAAAAAAAAAAAAAAAAAAAAAAAAAAAAAAAJcbjBX9/fwBTU1MDzMzMAMDA/wB/f38AAAAAAAAAAAAAAAAAAAAAAAAAAAAhAAAAGAAAABQAAACNNgAAshMAABdGAADJFQAAECAAACYAAAAIAAAA//////////8="/>
              </a:ext>
            </a:extLst>
          </p:cNvSpPr>
          <p:nvPr/>
        </p:nvSpPr>
        <p:spPr>
          <a:xfrm>
            <a:off x="8867775" y="3201670"/>
            <a:ext cx="2526030" cy="339725"/>
          </a:xfrm>
          <a:prstGeom prst="rect">
            <a:avLst/>
          </a:prstGeom>
          <a:gradFill flip="none" rotWithShape="0">
            <a:gsLst>
              <a:gs pos="0">
                <a:srgbClr val="9FE0F1"/>
              </a:gs>
              <a:gs pos="50000">
                <a:srgbClr val="91DAEE"/>
              </a:gs>
              <a:gs pos="100000">
                <a:srgbClr val="7CD9F0"/>
              </a:gs>
            </a:gsLst>
            <a:lin ang="5400000" scaled="0"/>
            <a:tileRect/>
          </a:gradFill>
          <a:ln w="6350" cap="flat" cmpd="sng" algn="ctr">
            <a:solidFill>
              <a:schemeClr val="accent1"/>
            </a:solidFill>
            <a:prstDash val="solid"/>
            <a:headEnd type="none"/>
            <a:tailEnd type="none"/>
          </a:ln>
          <a:effectLst/>
        </p:spPr>
        <p:txBody>
          <a:bodyPr vert="horz" wrap="square" lIns="45720" tIns="45720" rIns="45720" bIns="45720" numCol="1" spcCol="215900" anchor="t"/>
          <a:lstStyle>
            <a:lvl1pPr algn="ctr">
              <a:defRPr b="1">
                <a:latin typeface="Calibri" pitchFamily="2" charset="0"/>
                <a:ea typeface="Helvetica" charset="0"/>
                <a:cs typeface="Helvetica" charset="0"/>
              </a:defRPr>
            </a:lvl1pPr>
          </a:lstStyle>
          <a:p>
            <a:r>
              <a:t>LAST_VALUE () Function</a:t>
            </a:r>
          </a:p>
        </p:txBody>
      </p:sp>
      <p:pic>
        <p:nvPicPr>
          <p:cNvPr id="20" name="Picture 2" descr="Picture 2"/>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gBQ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9AUAAG4ZAABuEgAA0yEAABAAAAAmAAAACAAAAP//////////"/>
              </a:ext>
            </a:extLst>
          </p:cNvPicPr>
          <p:nvPr/>
        </p:nvPicPr>
        <p:blipFill>
          <a:blip r:embed="rId3"/>
          <a:stretch>
            <a:fillRect/>
          </a:stretch>
        </p:blipFill>
        <p:spPr>
          <a:xfrm>
            <a:off x="967740" y="4133850"/>
            <a:ext cx="2028190" cy="1364615"/>
          </a:xfrm>
          <a:prstGeom prst="rect">
            <a:avLst/>
          </a:prstGeom>
          <a:noFill/>
          <a:ln>
            <a:noFill/>
          </a:ln>
          <a:effectLst/>
        </p:spPr>
      </p:pic>
      <p:pic>
        <p:nvPicPr>
          <p:cNvPr id="21" name="Picture 35" descr="Picture 35"/>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gBQ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th0AALwaAABKLQAAkyEAABAAAAAmAAAACAAAAP//////////"/>
              </a:ext>
            </a:extLst>
          </p:cNvPicPr>
          <p:nvPr/>
        </p:nvPicPr>
        <p:blipFill>
          <a:blip r:embed="rId4"/>
          <a:stretch>
            <a:fillRect/>
          </a:stretch>
        </p:blipFill>
        <p:spPr>
          <a:xfrm>
            <a:off x="4829810" y="4345940"/>
            <a:ext cx="2532380" cy="1111885"/>
          </a:xfrm>
          <a:prstGeom prst="rect">
            <a:avLst/>
          </a:prstGeom>
          <a:noFill/>
          <a:ln>
            <a:noFill/>
          </a:ln>
          <a:effectLst/>
        </p:spPr>
      </p:pic>
      <p:sp>
        <p:nvSpPr>
          <p:cNvPr id="22" name="Content Placeholder 2"/>
          <p:cNvSpPr>
            <a:extLst>
              <a:ext uri="smNativeData">
                <pr:smNativeData xmlns="" xmlns:p14="http://schemas.microsoft.com/office/powerpoint/2010/main" xmlns:pr="smNativeData" val="SMDATA_13_GvWSXxMAAAAlAAAAZAAAAE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BGgAAVhYAAMkwAAD2GQAAECAAACYAAAAIAAAA//////////8="/>
              </a:ext>
            </a:extLst>
          </p:cNvSpPr>
          <p:nvPr/>
        </p:nvSpPr>
        <p:spPr>
          <a:xfrm>
            <a:off x="4267835" y="3630930"/>
            <a:ext cx="3662680" cy="589280"/>
          </a:xfrm>
          <a:prstGeom prst="rect">
            <a:avLst/>
          </a:prstGeom>
          <a:noFill/>
          <a:ln>
            <a:noFill/>
          </a:ln>
          <a:effectLst/>
        </p:spPr>
        <p:txBody>
          <a:bodyPr vert="horz" wrap="square" lIns="0" tIns="0" rIns="0" bIns="0" numCol="1" spcCol="215900" anchor="t"/>
          <a:lstStyle>
            <a:lvl1pPr marL="285750" indent="-285750">
              <a:lnSpc>
                <a:spcPct val="90000"/>
              </a:lnSpc>
              <a:spcBef>
                <a:spcPts val="1000"/>
              </a:spcBef>
              <a:buSzTx/>
              <a:buFont typeface="Calibri" pitchFamily="2" charset="0"/>
              <a:buChar char="➢"/>
              <a:defRPr sz="1100">
                <a:solidFill>
                  <a:srgbClr val="404040"/>
                </a:solidFill>
                <a:latin typeface="Calibri" pitchFamily="2" charset="0"/>
                <a:ea typeface="Helvetica" charset="0"/>
                <a:cs typeface="Helvetica" charset="0"/>
              </a:defRPr>
            </a:lvl1pPr>
          </a:lstStyle>
          <a:p>
            <a:r>
              <a:t>NTILE() function is a window function that divides an ordered result set into a number of buckets by a specified expression and assigns an appropriate bucket number to each row.</a:t>
            </a:r>
          </a:p>
        </p:txBody>
      </p:sp>
      <p:pic>
        <p:nvPicPr>
          <p:cNvPr id="23" name="Picture 40" descr="Picture 40"/>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WSEAAEgiAABTLwAAJSYAABAAAAAmAAAACAAAAP//////////"/>
              </a:ext>
            </a:extLst>
          </p:cNvPicPr>
          <p:nvPr/>
        </p:nvPicPr>
        <p:blipFill>
          <a:blip r:embed="rId5"/>
          <a:stretch>
            <a:fillRect/>
          </a:stretch>
        </p:blipFill>
        <p:spPr>
          <a:xfrm>
            <a:off x="5420995" y="5572760"/>
            <a:ext cx="2272030" cy="628015"/>
          </a:xfrm>
          <a:prstGeom prst="rect">
            <a:avLst/>
          </a:prstGeom>
          <a:noFill/>
          <a:ln>
            <a:noFill/>
          </a:ln>
          <a:effectLst/>
        </p:spPr>
      </p:pic>
      <p:pic>
        <p:nvPicPr>
          <p:cNvPr id="24" name="Picture 41" descr="Picture 41"/>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gBQ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5gcAAEgiAACnFwAASCYAABAAAAAmAAAACAAAAP//////////"/>
              </a:ext>
            </a:extLst>
          </p:cNvPicPr>
          <p:nvPr/>
        </p:nvPicPr>
        <p:blipFill>
          <a:blip r:embed="rId6"/>
          <a:stretch>
            <a:fillRect/>
          </a:stretch>
        </p:blipFill>
        <p:spPr>
          <a:xfrm>
            <a:off x="1283970" y="5572760"/>
            <a:ext cx="2560955" cy="650240"/>
          </a:xfrm>
          <a:prstGeom prst="rect">
            <a:avLst/>
          </a:prstGeom>
          <a:noFill/>
          <a:ln>
            <a:noFill/>
          </a:ln>
          <a:effectLst/>
        </p:spPr>
      </p:pic>
      <p:pic>
        <p:nvPicPr>
          <p:cNvPr id="25" name="Picture 42" descr="Picture 42"/>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D/A/vy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XjoAAB8iAABYSAAAhCYAABAAAAAmAAAACAAAAP//////////"/>
              </a:ext>
            </a:extLst>
          </p:cNvPicPr>
          <p:nvPr/>
        </p:nvPicPr>
        <p:blipFill>
          <a:blip r:embed="rId7"/>
          <a:stretch>
            <a:fillRect/>
          </a:stretch>
        </p:blipFill>
        <p:spPr>
          <a:xfrm>
            <a:off x="9488170" y="5546725"/>
            <a:ext cx="2272030" cy="714375"/>
          </a:xfrm>
          <a:prstGeom prst="rect">
            <a:avLst/>
          </a:prstGeom>
          <a:noFill/>
          <a:ln>
            <a:noFill/>
          </a:ln>
          <a:effectLst/>
        </p:spPr>
      </p:pic>
      <p:sp>
        <p:nvSpPr>
          <p:cNvPr id="26" name="TextBox 43"/>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vAgAAbiMAABcHAAAfJQAAECAAACYAAAAIAAAA//////////8="/>
              </a:ext>
            </a:extLst>
          </p:cNvSpPr>
          <p:nvPr/>
        </p:nvSpPr>
        <p:spPr>
          <a:xfrm>
            <a:off x="354965" y="5759450"/>
            <a:ext cx="797560" cy="274955"/>
          </a:xfrm>
          <a:prstGeom prst="rect">
            <a:avLst/>
          </a:prstGeom>
          <a:noFill/>
          <a:ln>
            <a:noFill/>
          </a:ln>
          <a:effectLst/>
        </p:spPr>
        <p:txBody>
          <a:bodyPr vert="horz" wrap="square" lIns="45720" tIns="45720" rIns="45720" bIns="45720" numCol="1" spcCol="215900" anchor="t"/>
          <a:lstStyle/>
          <a:p>
            <a:pPr>
              <a:defRPr sz="1200">
                <a:latin typeface="Calibri" pitchFamily="2" charset="0"/>
                <a:ea typeface="Calibri" pitchFamily="2" charset="0"/>
                <a:cs typeface="Calibri" pitchFamily="2" charset="0"/>
              </a:defRPr>
            </a:pPr>
            <a:r>
              <a:t>Syntax </a:t>
            </a:r>
            <a:r>
              <a:rPr>
                <a:latin typeface="Wingdings" charset="2"/>
                <a:ea typeface="Wingdings" charset="2"/>
                <a:cs typeface="Wingdings" charset="2"/>
              </a:rPr>
              <a:t></a:t>
            </a:r>
          </a:p>
        </p:txBody>
      </p:sp>
      <p:sp>
        <p:nvSpPr>
          <p:cNvPr id="27" name="TextBox 45"/>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MGwAAXSMAADQgAAAOJQAAECAAACYAAAAIAAAA//////////8="/>
              </a:ext>
            </a:extLst>
          </p:cNvSpPr>
          <p:nvPr/>
        </p:nvSpPr>
        <p:spPr>
          <a:xfrm>
            <a:off x="4437380" y="5748655"/>
            <a:ext cx="797560" cy="274955"/>
          </a:xfrm>
          <a:prstGeom prst="rect">
            <a:avLst/>
          </a:prstGeom>
          <a:noFill/>
          <a:ln>
            <a:noFill/>
          </a:ln>
          <a:effectLst/>
        </p:spPr>
        <p:txBody>
          <a:bodyPr vert="horz" wrap="square" lIns="45720" tIns="45720" rIns="45720" bIns="45720" numCol="1" spcCol="215900" anchor="t"/>
          <a:lstStyle/>
          <a:p>
            <a:pPr>
              <a:defRPr sz="1200">
                <a:latin typeface="Calibri" pitchFamily="2" charset="0"/>
                <a:ea typeface="Calibri" pitchFamily="2" charset="0"/>
                <a:cs typeface="Calibri" pitchFamily="2" charset="0"/>
              </a:defRPr>
            </a:pPr>
            <a:r>
              <a:t>Syntax </a:t>
            </a:r>
            <a:r>
              <a:rPr>
                <a:latin typeface="Wingdings" charset="2"/>
                <a:ea typeface="Wingdings" charset="2"/>
                <a:cs typeface="Wingdings" charset="2"/>
              </a:rPr>
              <a:t></a:t>
            </a:r>
          </a:p>
        </p:txBody>
      </p:sp>
      <p:sp>
        <p:nvSpPr>
          <p:cNvPr id="28" name="TextBox 46"/>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DIMwAAXSMAALA4AAAOJQAAECAAACYAAAAIAAAA//////////8="/>
              </a:ext>
            </a:extLst>
          </p:cNvSpPr>
          <p:nvPr/>
        </p:nvSpPr>
        <p:spPr>
          <a:xfrm>
            <a:off x="8417560" y="5748655"/>
            <a:ext cx="797560" cy="274955"/>
          </a:xfrm>
          <a:prstGeom prst="rect">
            <a:avLst/>
          </a:prstGeom>
          <a:noFill/>
          <a:ln>
            <a:noFill/>
          </a:ln>
          <a:effectLst/>
        </p:spPr>
        <p:txBody>
          <a:bodyPr vert="horz" wrap="square" lIns="45720" tIns="45720" rIns="45720" bIns="45720" numCol="1" spcCol="215900" anchor="t"/>
          <a:lstStyle/>
          <a:p>
            <a:pPr>
              <a:defRPr sz="1200">
                <a:latin typeface="Calibri" pitchFamily="2" charset="0"/>
                <a:ea typeface="Calibri" pitchFamily="2" charset="0"/>
                <a:cs typeface="Calibri" pitchFamily="2" charset="0"/>
              </a:defRPr>
            </a:pPr>
            <a:r>
              <a:t>Syntax </a:t>
            </a:r>
            <a:r>
              <a:rPr>
                <a:latin typeface="Wingdings" charset="2"/>
                <a:ea typeface="Wingdings" charset="2"/>
                <a:cs typeface="Wingdings" charset="2"/>
              </a:rPr>
              <a:t></a:t>
            </a:r>
          </a:p>
        </p:txBody>
      </p:sp>
      <p:sp>
        <p:nvSpPr>
          <p:cNvPr id="29" name="Content Placeholder 2"/>
          <p:cNvSpPr>
            <a:extLst>
              <a:ext uri="smNativeData">
                <pr:smNativeData xmlns="" xmlns:p14="http://schemas.microsoft.com/office/powerpoint/2010/main" xmlns:pr="smNativeData" val="SMDATA_13_GvWSXxMAAAAlAAAAZAAAAE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lMgAAbxYAAK1IAAAgGQAAECAAACYAAAAIAAAA//////////8="/>
              </a:ext>
            </a:extLst>
          </p:cNvSpPr>
          <p:nvPr/>
        </p:nvSpPr>
        <p:spPr>
          <a:xfrm>
            <a:off x="8151495" y="3646805"/>
            <a:ext cx="3662680" cy="437515"/>
          </a:xfrm>
          <a:prstGeom prst="rect">
            <a:avLst/>
          </a:prstGeom>
          <a:noFill/>
          <a:ln>
            <a:noFill/>
          </a:ln>
          <a:effectLst/>
        </p:spPr>
        <p:txBody>
          <a:bodyPr vert="horz" wrap="square" lIns="0" tIns="0" rIns="0" bIns="0" numCol="1" spcCol="215900" anchor="t"/>
          <a:lstStyle>
            <a:lvl1pPr marL="285750" indent="-285750">
              <a:lnSpc>
                <a:spcPct val="90000"/>
              </a:lnSpc>
              <a:spcBef>
                <a:spcPts val="1000"/>
              </a:spcBef>
              <a:buSzTx/>
              <a:buFont typeface="Calibri" pitchFamily="2" charset="0"/>
              <a:buChar char="➢"/>
              <a:defRPr sz="1100">
                <a:solidFill>
                  <a:srgbClr val="404040"/>
                </a:solidFill>
                <a:latin typeface="Calibri" pitchFamily="2" charset="0"/>
                <a:ea typeface="Helvetica" charset="0"/>
                <a:cs typeface="Helvetica" charset="0"/>
              </a:defRPr>
            </a:lvl1pPr>
          </a:lstStyle>
          <a:p>
            <a:r>
              <a:t>The LAST_VALUE() is a window function that allows you to obtain the value of the last row in a specified window frame.</a:t>
            </a:r>
          </a:p>
        </p:txBody>
      </p:sp>
      <p:pic>
        <p:nvPicPr>
          <p:cNvPr id="30" name="Picture 9" descr="Picture 9"/>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nRcAAAsJAABpIwAAfhEAABAAAAAmAAAACAAAAP//////////"/>
              </a:ext>
            </a:extLst>
          </p:cNvPicPr>
          <p:nvPr/>
        </p:nvPicPr>
        <p:blipFill>
          <a:blip r:embed="rId8"/>
          <a:stretch>
            <a:fillRect/>
          </a:stretch>
        </p:blipFill>
        <p:spPr>
          <a:xfrm>
            <a:off x="3838575" y="1470025"/>
            <a:ext cx="1917700" cy="1373505"/>
          </a:xfrm>
          <a:prstGeom prst="rect">
            <a:avLst/>
          </a:prstGeom>
          <a:noFill/>
          <a:ln>
            <a:noFill/>
          </a:ln>
          <a:effectLst/>
        </p:spPr>
      </p:pic>
      <p:pic>
        <p:nvPicPr>
          <p:cNvPr id="31" name="Picture 49" descr="Picture 49"/>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gBQ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cTcAAHAaAADLRQAA2iAAABAAAAAmAAAACAAAAP//////////"/>
              </a:ext>
            </a:extLst>
          </p:cNvPicPr>
          <p:nvPr/>
        </p:nvPicPr>
        <p:blipFill>
          <a:blip r:embed="rId9"/>
          <a:stretch>
            <a:fillRect/>
          </a:stretch>
        </p:blipFill>
        <p:spPr>
          <a:xfrm>
            <a:off x="9012555" y="4297680"/>
            <a:ext cx="2332990" cy="1042670"/>
          </a:xfrm>
          <a:prstGeom prst="rect">
            <a:avLst/>
          </a:prstGeom>
          <a:noFill/>
          <a:ln>
            <a:noFill/>
          </a:ln>
          <a:effectLst/>
        </p:spPr>
      </p:pic>
      <p:sp>
        <p:nvSpPr>
          <p:cNvPr id="32" name="Down Arrow 54"/>
          <p:cNvSpPr>
            <a:extLst>
              <a:ext uri="smNativeData">
                <pr:smNativeData xmlns="" xmlns:p14="http://schemas.microsoft.com/office/powerpoint/2010/main" xmlns:pr="smNativeData" val="SMDATA_13_GvWSXxMAAAAlAAAACw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A2DwAAWRgAAD4RAACBGQAAEAAAACYAAAAIAAAA//////////8="/>
              </a:ext>
            </a:extLst>
          </p:cNvSpPr>
          <p:nvPr/>
        </p:nvSpPr>
        <p:spPr>
          <a:xfrm>
            <a:off x="2472690" y="3957955"/>
            <a:ext cx="330200" cy="187960"/>
          </a:xfrm>
          <a:custGeom>
            <a:avLst/>
            <a:gdLst/>
            <a:ahLst/>
            <a:cxnLst/>
            <a:rect l="0" t="0" r="330200" b="187960"/>
            <a:pathLst>
              <a:path w="330200" h="187960">
                <a:moveTo>
                  <a:pt x="0" y="93980"/>
                </a:moveTo>
                <a:lnTo>
                  <a:pt x="82550" y="93980"/>
                </a:lnTo>
                <a:lnTo>
                  <a:pt x="82550" y="0"/>
                </a:lnTo>
                <a:lnTo>
                  <a:pt x="247650" y="0"/>
                </a:lnTo>
                <a:lnTo>
                  <a:pt x="247650" y="93980"/>
                </a:lnTo>
                <a:lnTo>
                  <a:pt x="330200" y="93980"/>
                </a:lnTo>
                <a:lnTo>
                  <a:pt x="165100" y="187960"/>
                </a:lnTo>
                <a:close/>
              </a:path>
            </a:pathLst>
          </a:cu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33" name="Down Arrow 58"/>
          <p:cNvSpPr>
            <a:extLst>
              <a:ext uri="smNativeData">
                <pr:smNativeData xmlns="" xmlns:p14="http://schemas.microsoft.com/office/powerpoint/2010/main" xmlns:pr="smNativeData" val="SMDATA_13_GvWSXxMAAAAlAAAACw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CcKgAA7hkAAKQsAAAWGwAAEAAAACYAAAAIAAAA//////////8="/>
              </a:ext>
            </a:extLst>
          </p:cNvSpPr>
          <p:nvPr/>
        </p:nvSpPr>
        <p:spPr>
          <a:xfrm>
            <a:off x="6926580" y="4215130"/>
            <a:ext cx="330200" cy="187960"/>
          </a:xfrm>
          <a:custGeom>
            <a:avLst/>
            <a:gdLst/>
            <a:ahLst/>
            <a:cxnLst/>
            <a:rect l="0" t="0" r="330200" b="187960"/>
            <a:pathLst>
              <a:path w="330200" h="187960">
                <a:moveTo>
                  <a:pt x="0" y="93980"/>
                </a:moveTo>
                <a:lnTo>
                  <a:pt x="82550" y="93980"/>
                </a:lnTo>
                <a:lnTo>
                  <a:pt x="82550" y="0"/>
                </a:lnTo>
                <a:lnTo>
                  <a:pt x="247650" y="0"/>
                </a:lnTo>
                <a:lnTo>
                  <a:pt x="247650" y="93980"/>
                </a:lnTo>
                <a:lnTo>
                  <a:pt x="330200" y="93980"/>
                </a:lnTo>
                <a:lnTo>
                  <a:pt x="165100" y="187960"/>
                </a:lnTo>
                <a:close/>
              </a:path>
            </a:pathLst>
          </a:cu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
        <p:nvSpPr>
          <p:cNvPr id="34" name="Down Arrow 59"/>
          <p:cNvSpPr>
            <a:extLst>
              <a:ext uri="smNativeData">
                <pr:smNativeData xmlns="" xmlns:p14="http://schemas.microsoft.com/office/powerpoint/2010/main" xmlns:pr="smNativeData" val="SMDATA_13_GvWSXxMAAAAlAAAACw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IQgAALxkAAFBEAABXGgAAEAAAACYAAAAIAAAA//////////8="/>
              </a:ext>
            </a:extLst>
          </p:cNvSpPr>
          <p:nvPr/>
        </p:nvSpPr>
        <p:spPr>
          <a:xfrm>
            <a:off x="10774680" y="4093845"/>
            <a:ext cx="330200" cy="187960"/>
          </a:xfrm>
          <a:custGeom>
            <a:avLst/>
            <a:gdLst/>
            <a:ahLst/>
            <a:cxnLst/>
            <a:rect l="0" t="0" r="330200" b="187960"/>
            <a:pathLst>
              <a:path w="330200" h="187960">
                <a:moveTo>
                  <a:pt x="0" y="93980"/>
                </a:moveTo>
                <a:lnTo>
                  <a:pt x="82550" y="93980"/>
                </a:lnTo>
                <a:lnTo>
                  <a:pt x="82550" y="0"/>
                </a:lnTo>
                <a:lnTo>
                  <a:pt x="247650" y="0"/>
                </a:lnTo>
                <a:lnTo>
                  <a:pt x="247650" y="93980"/>
                </a:lnTo>
                <a:lnTo>
                  <a:pt x="330200" y="93980"/>
                </a:lnTo>
                <a:lnTo>
                  <a:pt x="165100" y="187960"/>
                </a:lnTo>
                <a:close/>
              </a:path>
            </a:pathLst>
          </a:cu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3" name="Title 1"/>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FhIAABRBQAAEAAAACYAAAAIAAAAAIAAAAAAAAA="/>
              </a:ext>
            </a:extLst>
          </p:cNvSpPr>
          <p:nvPr>
            <p:ph type="title"/>
          </p:nvPr>
        </p:nvSpPr>
        <p:spPr/>
        <p:txBody>
          <a:bodyPr/>
          <a:lstStyle>
            <a:lvl1pPr>
              <a:defRPr sz="2800" spc="-6"/>
            </a:lvl1pPr>
          </a:lstStyle>
          <a:p>
            <a:r>
              <a:t>Database Considered For Case Study</a:t>
            </a:r>
          </a:p>
        </p:txBody>
      </p:sp>
      <p:sp>
        <p:nvSpPr>
          <p:cNvPr id="4" name="Content Placeholder 2"/>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NgdAAAyJwAAEAAAACYAAAAIAAAAAQAAAAAAAAA="/>
              </a:ext>
            </a:extLst>
          </p:cNvSpPr>
          <p:nvPr>
            <p:ph type="body" idx="1"/>
          </p:nvPr>
        </p:nvSpPr>
        <p:spPr>
          <a:xfrm>
            <a:off x="431800" y="1038225"/>
            <a:ext cx="4419600" cy="5333365"/>
          </a:xfrm>
        </p:spPr>
        <p:txBody>
          <a:bodyPr/>
          <a:lstStyle/>
          <a:p>
            <a:pPr>
              <a:defRPr sz="2400"/>
            </a:pPr>
            <a:endParaRPr/>
          </a:p>
          <a:p>
            <a:pPr>
              <a:defRPr sz="2400"/>
            </a:pPr>
            <a:r>
              <a:t>Database </a:t>
            </a:r>
            <a:r>
              <a:rPr>
                <a:latin typeface="Wingdings" charset="2"/>
                <a:ea typeface="Wingdings" charset="2"/>
                <a:cs typeface="Wingdings" charset="2"/>
              </a:rPr>
              <a:t></a:t>
            </a:r>
            <a:r>
              <a:t> </a:t>
            </a:r>
            <a:r>
              <a:rPr b="1"/>
              <a:t>SAKILA</a:t>
            </a:r>
          </a:p>
          <a:p>
            <a:pPr>
              <a:defRPr sz="2400" b="1"/>
            </a:pPr>
            <a:endParaRPr b="1"/>
          </a:p>
          <a:p>
            <a:pPr>
              <a:defRPr sz="2400"/>
            </a:pPr>
            <a:r>
              <a:t>Database of a DVD rental store, featuring things like films, actors, film-actor relationships, and a central inventory table that connects films, stores, and rentals along with customer details</a:t>
            </a:r>
          </a:p>
          <a:p>
            <a:pPr>
              <a:defRPr sz="2400"/>
            </a:pPr>
            <a:endParaRPr/>
          </a:p>
          <a:p>
            <a:pPr>
              <a:defRPr sz="2400"/>
            </a:pPr>
            <a:r>
              <a:t>No. of tables </a:t>
            </a:r>
            <a:r>
              <a:rPr>
                <a:latin typeface="Wingdings" charset="2"/>
                <a:ea typeface="Wingdings" charset="2"/>
                <a:cs typeface="Wingdings" charset="2"/>
              </a:rPr>
              <a:t> </a:t>
            </a:r>
            <a:r>
              <a:t>15</a:t>
            </a:r>
          </a:p>
        </p:txBody>
      </p:sp>
      <p:sp>
        <p:nvSpPr>
          <p:cNvPr id="5" name="Slide Number Placeholder 4"/>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A3BE6BD-F3D7-6E10-9983-0545A8CD6F50}" type="slidenum">
              <a:t>4</a:t>
            </a:fld>
            <a:endParaRPr/>
          </a:p>
        </p:txBody>
      </p:sp>
      <p:pic>
        <p:nvPicPr>
          <p:cNvPr id="6" name="Picture 2" descr="Picture 2"/>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z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0R4AANgGAAARSQAA4yIAABAAAAAmAAAACAAAAP//////////"/>
              </a:ext>
            </a:extLst>
          </p:cNvPicPr>
          <p:nvPr/>
        </p:nvPicPr>
        <p:blipFill>
          <a:blip r:embed="rId2"/>
          <a:srcRect r="510"/>
          <a:stretch>
            <a:fillRect/>
          </a:stretch>
        </p:blipFill>
        <p:spPr>
          <a:xfrm>
            <a:off x="5009515" y="1112520"/>
            <a:ext cx="6868160" cy="4558665"/>
          </a:xfrm>
          <a:prstGeom prst="rect">
            <a:avLst/>
          </a:prstGeom>
          <a:noFill/>
          <a:ln>
            <a:noFill/>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3" name="Title 1"/>
          <p:cNvSpPr>
            <a:spLocks noGrp="1" noChangeArrowheads="1"/>
            <a:extLst>
              <a:ext uri="smNativeData">
                <pr:smNativeData xmlns="" xmlns:p14="http://schemas.microsoft.com/office/powerpoint/2010/main" xmlns:pr="smNativeData" val="SMDATA_13_GvW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cJgAAkA0AAABLAACGGQAAEAAAACYAAAAIAAAAAAAAAAAAAAA="/>
              </a:ext>
            </a:extLst>
          </p:cNvSpPr>
          <p:nvPr>
            <p:ph type="title"/>
          </p:nvPr>
        </p:nvSpPr>
        <p:spPr/>
        <p:txBody>
          <a:bodyPr/>
          <a:lstStyle/>
          <a:p>
            <a:r>
              <a:t>Case Study</a:t>
            </a:r>
          </a:p>
        </p:txBody>
      </p:sp>
      <p:sp>
        <p:nvSpPr>
          <p:cNvPr id="4" name="Text Placeholder 2"/>
          <p:cNvSpPr>
            <a:spLocks noGrp="1" noChangeArrowheads="1"/>
            <a:extLst>
              <a:ext uri="smNativeData">
                <pr:smNativeData xmlns="" xmlns:p14="http://schemas.microsoft.com/office/powerpoint/2010/main" xmlns:pr="smNativeData" val="SMDATA_13_GvW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8vLyAQAAAAAAAAAAAAAAAAAAAAAAAAAAAAAAAAAAAAAAAAAAAAAAAH9/fwBTU1MDzMzMAMDA/wB/f38AAAAAAAAAAAAAAAAAAAAAAAAAAAAhAAAAGAAAABQAAABcJgAAhhkAAABLAABLIAAAEAAAACYAAAAIAAAAAIAAAAAAAAA="/>
              </a:ext>
            </a:extLst>
          </p:cNvSpPr>
          <p:nvPr>
            <p:ph type="body" idx="1"/>
          </p:nvPr>
        </p:nvSpPr>
        <p:spPr/>
        <p:txBody>
          <a:bodyPr/>
          <a:lstStyle>
            <a:lvl1pPr>
              <a:defRPr sz="2800"/>
            </a:lvl1pPr>
          </a:lstStyle>
          <a:p>
            <a:r>
              <a:t>Based on SAKILA store database</a:t>
            </a:r>
          </a:p>
        </p:txBody>
      </p:sp>
      <p:sp>
        <p:nvSpPr>
          <p:cNvPr id="5" name="Slide Number Placeholder 4"/>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A3BEAFE-B0D7-6E1C-9983-4649A4CD6F13}" type="slidenum">
              <a:t>5</a:t>
            </a:f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3" name="Title 1"/>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FhIAABRBQAAEAAAACYAAAAIAAAAAIAAAAAAAAA="/>
              </a:ext>
            </a:extLst>
          </p:cNvSpPr>
          <p:nvPr>
            <p:ph type="title"/>
          </p:nvPr>
        </p:nvSpPr>
        <p:spPr/>
        <p:txBody>
          <a:bodyPr/>
          <a:lstStyle>
            <a:lvl1pPr>
              <a:defRPr sz="2800" spc="-6"/>
            </a:lvl1pPr>
          </a:lstStyle>
          <a:p>
            <a:r>
              <a:t>Case Study Overview</a:t>
            </a:r>
          </a:p>
        </p:txBody>
      </p:sp>
      <p:sp>
        <p:nvSpPr>
          <p:cNvPr id="4" name="Content Placeholder 2"/>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FhIAADKFwAAEAAAACYAAAAIAAAAAQAAAAAAAAA="/>
              </a:ext>
            </a:extLst>
          </p:cNvSpPr>
          <p:nvPr>
            <p:ph type="body" idx="1"/>
          </p:nvPr>
        </p:nvSpPr>
        <p:spPr>
          <a:xfrm>
            <a:off x="431800" y="1038225"/>
            <a:ext cx="11328400" cy="2828925"/>
          </a:xfrm>
        </p:spPr>
        <p:txBody>
          <a:bodyPr/>
          <a:lstStyle/>
          <a:p>
            <a:pPr>
              <a:defRPr sz="2400" b="1"/>
            </a:pPr>
            <a:r>
              <a:t>Business Objective:</a:t>
            </a:r>
          </a:p>
          <a:p>
            <a:pPr marL="542925" lvl="1" indent="-276225">
              <a:spcBef>
                <a:spcPts val="500"/>
              </a:spcBef>
              <a:buFontTx/>
              <a:defRPr sz="2000"/>
            </a:pPr>
            <a:r>
              <a:t>The SAKILA DVD store is taking Business Development initiatives. On this the team wants to increase the renting count/ frequency from customers and judiciously stock the stores with newer film titles to maximise revenue gains frugally.</a:t>
            </a:r>
            <a:endParaRPr sz="1600"/>
          </a:p>
          <a:p>
            <a:pPr marL="542925" lvl="1" indent="-276225">
              <a:spcBef>
                <a:spcPts val="500"/>
              </a:spcBef>
              <a:buFontTx/>
              <a:defRPr sz="1600"/>
            </a:pPr>
            <a:endParaRPr sz="1600"/>
          </a:p>
          <a:p>
            <a:pPr>
              <a:defRPr sz="2400" b="1"/>
            </a:pPr>
            <a:r>
              <a:t>Data Analytics Objective:</a:t>
            </a:r>
          </a:p>
          <a:p>
            <a:pPr marL="542925" lvl="1" indent="-276225">
              <a:spcBef>
                <a:spcPts val="500"/>
              </a:spcBef>
              <a:buFontTx/>
              <a:defRPr sz="2000"/>
            </a:pPr>
            <a:r>
              <a:t>Understanding and profiling customers based on rental records in the database</a:t>
            </a:r>
            <a:endParaRPr sz="1600"/>
          </a:p>
          <a:p>
            <a:pPr marL="542925" lvl="1" indent="-276225">
              <a:spcBef>
                <a:spcPts val="500"/>
              </a:spcBef>
              <a:buFontTx/>
              <a:defRPr sz="2000"/>
            </a:pPr>
            <a:r>
              <a:t>Identify areas of restocking based on rental revenue from the database</a:t>
            </a:r>
          </a:p>
        </p:txBody>
      </p:sp>
      <p:sp>
        <p:nvSpPr>
          <p:cNvPr id="5" name="Slide Number Placeholder 4"/>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A3BEA85-CBD7-6E1C-9983-3D49A4CD6F68}" type="slidenum">
              <a:t>6</a:t>
            </a:fld>
            <a:endParaRPr/>
          </a:p>
        </p:txBody>
      </p:sp>
      <p:sp>
        <p:nvSpPr>
          <p:cNvPr id="6" name="Rectangle 5"/>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COCwAAFxoAAHI/AACcIgAAECAAACYAAAAIAAAA//////////8="/>
              </a:ext>
            </a:extLst>
          </p:cNvSpPr>
          <p:nvPr/>
        </p:nvSpPr>
        <p:spPr>
          <a:xfrm>
            <a:off x="1878330" y="4241165"/>
            <a:ext cx="8435340" cy="1753235"/>
          </a:xfrm>
          <a:prstGeom prst="rect">
            <a:avLst/>
          </a:prstGeom>
          <a:solidFill>
            <a:srgbClr val="FFFFFF"/>
          </a:solidFill>
          <a:ln w="12700" cap="flat" cmpd="sng" algn="ctr">
            <a:solidFill>
              <a:schemeClr val="accent1"/>
            </a:solidFill>
            <a:prstDash val="solid"/>
            <a:headEnd type="none"/>
            <a:tailEnd type="none"/>
          </a:ln>
          <a:effectLst/>
        </p:spPr>
        <p:txBody>
          <a:bodyPr vert="horz" wrap="square" lIns="45720" tIns="45720" rIns="45720" bIns="45720" numCol="1" spcCol="215900" anchor="t"/>
          <a:lstStyle/>
          <a:p>
            <a:pPr algn="ctr">
              <a:defRPr sz="2800" b="1" i="1" u="sng">
                <a:latin typeface="Calibri" pitchFamily="2" charset="0"/>
                <a:ea typeface="Calibri" pitchFamily="2" charset="0"/>
                <a:cs typeface="Calibri" pitchFamily="2" charset="0"/>
              </a:defRPr>
            </a:pPr>
            <a:r>
              <a:rPr sz="2400" dirty="0"/>
              <a:t>Questions</a:t>
            </a:r>
            <a:r>
              <a:rPr lang="en-us" sz="2400" dirty="0"/>
              <a:t> to be addressed from data analysis</a:t>
            </a:r>
            <a:r>
              <a:rPr sz="2400" dirty="0"/>
              <a:t>:</a:t>
            </a:r>
          </a:p>
          <a:p>
            <a:pPr marL="914400" lvl="1" indent="-457200">
              <a:buSzTx/>
              <a:buAutoNum type="arabicPeriod"/>
              <a:defRPr sz="2400" i="1">
                <a:latin typeface="Calibri" pitchFamily="2" charset="0"/>
                <a:ea typeface="Calibri" pitchFamily="2" charset="0"/>
                <a:cs typeface="Calibri" pitchFamily="2" charset="0"/>
              </a:defRPr>
            </a:pPr>
            <a:r>
              <a:rPr sz="2000" dirty="0"/>
              <a:t>What percentage of customers generally hold &gt;1 rentals at a time?</a:t>
            </a:r>
          </a:p>
          <a:p>
            <a:pPr marL="914400" lvl="1" indent="-457200">
              <a:buSzTx/>
              <a:buAutoNum type="arabicPeriod"/>
              <a:defRPr sz="2400" i="1">
                <a:latin typeface="Calibri" pitchFamily="2" charset="0"/>
                <a:ea typeface="Calibri" pitchFamily="2" charset="0"/>
                <a:cs typeface="Calibri" pitchFamily="2" charset="0"/>
              </a:defRPr>
            </a:pPr>
            <a:r>
              <a:rPr sz="2000" dirty="0"/>
              <a:t>What are the top earning film genres for stocking accordingly?</a:t>
            </a:r>
          </a:p>
          <a:p>
            <a:pPr marL="914400" lvl="1" indent="-457200">
              <a:buSzTx/>
              <a:buAutoNum type="arabicPeriod"/>
              <a:defRPr sz="2400" i="1">
                <a:latin typeface="Calibri" pitchFamily="2" charset="0"/>
                <a:ea typeface="Calibri" pitchFamily="2" charset="0"/>
                <a:cs typeface="Calibri" pitchFamily="2" charset="0"/>
              </a:defRPr>
            </a:pPr>
            <a:r>
              <a:rPr lang="en-US" sz="2000" dirty="0"/>
              <a:t>What is the genre of the last movie rented in a day</a:t>
            </a:r>
            <a:r>
              <a:rPr lang="en-US" sz="2000" dirty="0" smtClean="0"/>
              <a:t>?</a:t>
            </a:r>
          </a:p>
          <a:p>
            <a:pPr marL="914400" lvl="1" indent="-457200">
              <a:buSzTx/>
              <a:buAutoNum type="arabicPeriod"/>
              <a:defRPr sz="2400" i="1">
                <a:latin typeface="Calibri" pitchFamily="2" charset="0"/>
                <a:ea typeface="Calibri" pitchFamily="2" charset="0"/>
                <a:cs typeface="Calibri" pitchFamily="2" charset="0"/>
              </a:defRPr>
            </a:pPr>
            <a:r>
              <a:rPr lang="en-US" sz="2000" dirty="0"/>
              <a:t>What is the last/ latest payment of customer from the given data?</a:t>
            </a:r>
            <a:endParaRPr lang="en-US" sz="2000" dirty="0" smtClean="0"/>
          </a:p>
          <a:p>
            <a:pPr marL="914400" lvl="1" indent="-457200">
              <a:buSzTx/>
              <a:buAutoNum type="arabicPeriod"/>
              <a:defRPr sz="2400" i="1">
                <a:latin typeface="Calibri" pitchFamily="2" charset="0"/>
                <a:ea typeface="Calibri" pitchFamily="2" charset="0"/>
                <a:cs typeface="Calibri" pitchFamily="2" charset="0"/>
              </a:defRPr>
            </a:pPr>
            <a:endParaRPr sz="20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3" name="Title 1"/>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LZJAABRBQAAEAAAACYAAAAIAAAAAYAAAAAAAAA="/>
              </a:ext>
            </a:extLst>
          </p:cNvSpPr>
          <p:nvPr>
            <p:ph type="title"/>
          </p:nvPr>
        </p:nvSpPr>
        <p:spPr>
          <a:xfrm>
            <a:off x="431800" y="431800"/>
            <a:ext cx="11550650" cy="432435"/>
          </a:xfrm>
        </p:spPr>
        <p:txBody>
          <a:bodyPr/>
          <a:lstStyle>
            <a:lvl1pPr>
              <a:defRPr sz="2800" spc="-6"/>
            </a:lvl1pPr>
          </a:lstStyle>
          <a:p>
            <a:r>
              <a:t>Q1. What percentage of customers generally hold &gt;1 rentals at a time?</a:t>
            </a:r>
          </a:p>
        </p:txBody>
      </p:sp>
      <p:sp>
        <p:nvSpPr>
          <p:cNvPr id="4" name="Content Placeholder 2"/>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DweAAAWJgAAEAAAACYAAAAIAAAAAQAAAAAAAAA="/>
              </a:ext>
            </a:extLst>
          </p:cNvSpPr>
          <p:nvPr>
            <p:ph type="body" idx="1"/>
          </p:nvPr>
        </p:nvSpPr>
        <p:spPr>
          <a:xfrm>
            <a:off x="431800" y="1038225"/>
            <a:ext cx="4483100" cy="5153025"/>
          </a:xfrm>
        </p:spPr>
        <p:txBody>
          <a:bodyPr/>
          <a:lstStyle/>
          <a:p>
            <a:pPr marL="282575" indent="-282575" defTabSz="905510">
              <a:spcBef>
                <a:spcPts val="900"/>
              </a:spcBef>
              <a:tabLst/>
              <a:defRPr sz="1700"/>
            </a:pPr>
            <a:r>
              <a:t>Customer profiling based on average days between rentals and average rental period</a:t>
            </a:r>
          </a:p>
          <a:p>
            <a:pPr marL="282575" indent="-282575" defTabSz="905510">
              <a:spcBef>
                <a:spcPts val="900"/>
              </a:spcBef>
              <a:tabLst/>
              <a:defRPr sz="1700"/>
            </a:pPr>
            <a:endParaRPr/>
          </a:p>
          <a:p>
            <a:pPr marL="282575" indent="-282575" defTabSz="905510">
              <a:spcBef>
                <a:spcPts val="900"/>
              </a:spcBef>
              <a:tabLst/>
              <a:defRPr sz="1700" b="1"/>
            </a:pPr>
            <a:r>
              <a:t>Querying Steps:</a:t>
            </a:r>
          </a:p>
          <a:p>
            <a:pPr marL="594360" lvl="1" indent="-339725" defTabSz="905510">
              <a:spcBef>
                <a:spcPts val="400"/>
              </a:spcBef>
              <a:buFontTx/>
              <a:buAutoNum type="arabicPeriod"/>
              <a:tabLst/>
              <a:defRPr sz="1500"/>
            </a:pPr>
            <a:r>
              <a:t>Calculate the time duration between successive rentals by each customer using the </a:t>
            </a:r>
            <a:r>
              <a:rPr b="1" u="sng"/>
              <a:t>LAG </a:t>
            </a:r>
            <a:r>
              <a:t>function from the ‘rental’ table</a:t>
            </a:r>
          </a:p>
          <a:p>
            <a:pPr marL="594360" lvl="1" indent="-339725" defTabSz="905510">
              <a:spcBef>
                <a:spcPts val="400"/>
              </a:spcBef>
              <a:buFontTx/>
              <a:buAutoNum type="arabicPeriod"/>
              <a:tabLst/>
              <a:defRPr sz="1500"/>
            </a:pPr>
            <a:r>
              <a:t>Calculate the time duration of each rental by taking the difference between rental_date and return_date </a:t>
            </a:r>
          </a:p>
          <a:p>
            <a:pPr marL="594360" lvl="1" indent="-339725" defTabSz="905510">
              <a:spcBef>
                <a:spcPts val="400"/>
              </a:spcBef>
              <a:buFontTx/>
              <a:buAutoNum type="arabicPeriod"/>
              <a:tabLst/>
              <a:defRPr sz="1500"/>
            </a:pPr>
            <a:r>
              <a:t>For each customer calculate the average duration between rentals and average rental period</a:t>
            </a:r>
          </a:p>
          <a:p>
            <a:pPr marL="594360" lvl="1" indent="-339725" defTabSz="905510">
              <a:spcBef>
                <a:spcPts val="400"/>
              </a:spcBef>
              <a:buFontTx/>
              <a:buAutoNum type="arabicPeriod"/>
              <a:tabLst/>
              <a:defRPr sz="1500"/>
            </a:pPr>
            <a:r>
              <a:t>Based on the average fields identify customers who generally rent a second title before returning the first one (Multi rentals)</a:t>
            </a:r>
          </a:p>
          <a:p>
            <a:pPr marL="0" lvl="3" indent="791845" defTabSz="905510">
              <a:spcBef>
                <a:spcPts val="400"/>
              </a:spcBef>
              <a:buNone/>
              <a:tabLst/>
              <a:defRPr sz="1300"/>
            </a:pPr>
            <a:r>
              <a:t>IF [avg_days_between_rentals &lt; avg_days_rental_period], then classify the customer as ‘Multi rentals’ customer ELSE ‘Non-Multi rentals’</a:t>
            </a:r>
          </a:p>
        </p:txBody>
      </p:sp>
      <p:sp>
        <p:nvSpPr>
          <p:cNvPr id="5" name="Slide Number Placeholder 4"/>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A3BEC01-4FD7-6E1A-9983-B94FA2CD6FEC}" type="slidenum">
              <a:t>7</a:t>
            </a:fld>
            <a:endParaRPr/>
          </a:p>
        </p:txBody>
      </p:sp>
      <p:pic>
        <p:nvPicPr>
          <p:cNvPr id="6" name="Picture 10" descr="Picture 10"/>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YS4gR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ryMAAAQGAABYSAAA6iYAABAAAAAmAAAACAAAAP//////////"/>
              </a:ext>
            </a:extLst>
          </p:cNvPicPr>
          <p:nvPr/>
        </p:nvPicPr>
        <p:blipFill>
          <a:blip r:embed="rId2"/>
          <a:stretch>
            <a:fillRect/>
          </a:stretch>
        </p:blipFill>
        <p:spPr>
          <a:xfrm>
            <a:off x="5800725" y="977900"/>
            <a:ext cx="5959475" cy="5347970"/>
          </a:xfrm>
          <a:prstGeom prst="rect">
            <a:avLst/>
          </a:prstGeom>
          <a:noFill/>
          <a:ln>
            <a:noFill/>
          </a:ln>
          <a:effectLst/>
        </p:spPr>
      </p:pic>
      <p:sp>
        <p:nvSpPr>
          <p:cNvPr id="7" name="Rectangle 5"/>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DbJAAAAwwAAPpBAADFDQAAEAAAACYAAAAIAAAA//////////8="/>
              </a:ext>
            </a:extLst>
          </p:cNvSpPr>
          <p:nvPr/>
        </p:nvSpPr>
        <p:spPr>
          <a:xfrm>
            <a:off x="5991225" y="1952625"/>
            <a:ext cx="4733925" cy="285750"/>
          </a:xfrm>
          <a:prstGeom prst="rect">
            <a:avLst/>
          </a:prstGeom>
          <a:noFill/>
          <a:ln w="1270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endParaRPr/>
          </a:p>
        </p:txBody>
      </p:sp>
      <p:sp>
        <p:nvSpPr>
          <p:cNvPr id="8" name="Rectangle 11"/>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DbJAAAeRcAAPpBAAA7GQAAEAAAACYAAAAIAAAA//////////8="/>
              </a:ext>
            </a:extLst>
          </p:cNvSpPr>
          <p:nvPr/>
        </p:nvSpPr>
        <p:spPr>
          <a:xfrm>
            <a:off x="5991225" y="3815715"/>
            <a:ext cx="4733925" cy="285750"/>
          </a:xfrm>
          <a:prstGeom prst="rect">
            <a:avLst/>
          </a:prstGeom>
          <a:noFill/>
          <a:ln w="1270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endParaRPr/>
          </a:p>
        </p:txBody>
      </p:sp>
      <p:sp>
        <p:nvSpPr>
          <p:cNvPr id="9" name="Rectangle 12"/>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DbJAAA7iIAAFhIAACwJAAAEAAAACYAAAAIAAAA//////////8="/>
              </a:ext>
            </a:extLst>
          </p:cNvSpPr>
          <p:nvPr/>
        </p:nvSpPr>
        <p:spPr>
          <a:xfrm>
            <a:off x="5991225" y="5678170"/>
            <a:ext cx="5768975" cy="285750"/>
          </a:xfrm>
          <a:prstGeom prst="rect">
            <a:avLst/>
          </a:prstGeom>
          <a:noFill/>
          <a:ln w="1270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endParaRPr/>
          </a:p>
        </p:txBody>
      </p:sp>
      <p:sp>
        <p:nvSpPr>
          <p:cNvPr id="10" name="Elbow Connector 8"/>
          <p:cNvSpPr>
            <a:extLst>
              <a:ext uri="smNativeData">
                <pr:smNativeData xmlns="" xmlns:p14="http://schemas.microsoft.com/office/powerpoint/2010/main" xmlns:pr="smNativeData" val="SMDATA_13_GvWSXxMAAAAlAAAACwAAAA0AAAAASAAAAEgAAABIAAAASAAAAAAAAAABAAAAAg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C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A8HgAA5AwAANskAADgEAAAEAAAACYAAAAIAAAA//////////8="/>
              </a:ext>
            </a:extLst>
          </p:cNvSpPr>
          <p:nvPr/>
        </p:nvSpPr>
        <p:spPr>
          <a:xfrm rot="10800000" flipV="1">
            <a:off x="4914900" y="2095500"/>
            <a:ext cx="1076325" cy="647700"/>
          </a:xfrm>
          <a:custGeom>
            <a:avLst/>
            <a:gdLst/>
            <a:ahLst/>
            <a:cxnLst/>
            <a:rect l="0" t="0" r="1076325" b="647700"/>
            <a:pathLst>
              <a:path w="1076325" h="647700">
                <a:moveTo>
                  <a:pt x="0" y="0"/>
                </a:moveTo>
                <a:lnTo>
                  <a:pt x="538162" y="0"/>
                </a:lnTo>
                <a:lnTo>
                  <a:pt x="538162" y="647700"/>
                </a:lnTo>
                <a:lnTo>
                  <a:pt x="1076325" y="647700"/>
                </a:lnTo>
              </a:path>
            </a:pathLst>
          </a:custGeom>
          <a:noFill/>
          <a:ln w="6350" cap="flat" cmpd="sng" algn="ctr">
            <a:solidFill>
              <a:schemeClr val="accent1"/>
            </a:solidFill>
            <a:prstDash val="solid"/>
            <a:headEnd type="none"/>
            <a:tailEnd type="triangle" w="med" len="med"/>
          </a:ln>
          <a:effectLst/>
        </p:spPr>
        <p:txBody>
          <a:bodyPr rot="10800000" vert="horz" wrap="square" lIns="45720" tIns="45720" rIns="45720" bIns="45720" numCol="1" spcCol="215900" anchor="ctr"/>
          <a:lstStyle/>
          <a:p>
            <a:pPr>
              <a:defRPr>
                <a:latin typeface="Candara" pitchFamily="2" charset="0"/>
                <a:ea typeface="Candara" pitchFamily="2" charset="0"/>
                <a:cs typeface="Candara" pitchFamily="2" charset="0"/>
              </a:defRPr>
            </a:pPr>
            <a:endParaRPr/>
          </a:p>
        </p:txBody>
      </p:sp>
      <p:sp>
        <p:nvSpPr>
          <p:cNvPr id="11" name="Elbow Connector 14"/>
          <p:cNvSpPr>
            <a:extLst>
              <a:ext uri="smNativeData">
                <pr:smNativeData xmlns="" xmlns:p14="http://schemas.microsoft.com/office/powerpoint/2010/main" xmlns:pr="smNativeData" val="SMDATA_13_GvWSXxMAAAAlAAAACwAAAA0AAAAASAAAAEgAAABIAAAASAAAAAAAAAABAAAAAg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C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A8HgAAWhgAANskAAA7GQAAEAAAACYAAAAIAAAA//////////8="/>
              </a:ext>
            </a:extLst>
          </p:cNvSpPr>
          <p:nvPr/>
        </p:nvSpPr>
        <p:spPr>
          <a:xfrm rot="10800000" flipV="1">
            <a:off x="4914900" y="3958590"/>
            <a:ext cx="1076325" cy="142875"/>
          </a:xfrm>
          <a:custGeom>
            <a:avLst/>
            <a:gdLst/>
            <a:ahLst/>
            <a:cxnLst/>
            <a:rect l="0" t="0" r="1076325" b="142875"/>
            <a:pathLst>
              <a:path w="1076325" h="142875">
                <a:moveTo>
                  <a:pt x="0" y="0"/>
                </a:moveTo>
                <a:lnTo>
                  <a:pt x="538162" y="0"/>
                </a:lnTo>
                <a:lnTo>
                  <a:pt x="538162" y="142875"/>
                </a:lnTo>
                <a:lnTo>
                  <a:pt x="1076325" y="142875"/>
                </a:lnTo>
              </a:path>
            </a:pathLst>
          </a:custGeom>
          <a:noFill/>
          <a:ln w="6350" cap="flat" cmpd="sng" algn="ctr">
            <a:solidFill>
              <a:schemeClr val="accent1"/>
            </a:solidFill>
            <a:prstDash val="solid"/>
            <a:headEnd type="none"/>
            <a:tailEnd type="triangle" w="med" len="med"/>
          </a:ln>
          <a:effectLst/>
        </p:spPr>
        <p:txBody>
          <a:bodyPr rot="10800000" vert="horz" wrap="square" lIns="45720" tIns="45720" rIns="45720" bIns="45720" numCol="1" spcCol="215900" anchor="ctr"/>
          <a:lstStyle/>
          <a:p>
            <a:pPr>
              <a:defRPr>
                <a:latin typeface="Candara" pitchFamily="2" charset="0"/>
                <a:ea typeface="Candara" pitchFamily="2" charset="0"/>
                <a:cs typeface="Candara" pitchFamily="2" charset="0"/>
              </a:defRPr>
            </a:pPr>
            <a:endParaRPr/>
          </a:p>
        </p:txBody>
      </p:sp>
      <p:sp>
        <p:nvSpPr>
          <p:cNvPr id="12" name="Elbow Connector 16"/>
          <p:cNvSpPr>
            <a:extLst>
              <a:ext uri="smNativeData">
                <pr:smNativeData xmlns="" xmlns:p14="http://schemas.microsoft.com/office/powerpoint/2010/main" xmlns:pr="smNativeData" val="SMDATA_13_GvWSXxMAAAAlAAAACw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C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FwATQA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A8HgAAsSEAANskAAC+IwAAEAAAACYAAAAIAAAA//////////8="/>
              </a:ext>
            </a:extLst>
          </p:cNvSpPr>
          <p:nvPr/>
        </p:nvSpPr>
        <p:spPr>
          <a:xfrm rot="10800000">
            <a:off x="4914900" y="5476875"/>
            <a:ext cx="1076325" cy="333375"/>
          </a:xfrm>
          <a:custGeom>
            <a:avLst/>
            <a:gdLst/>
            <a:ahLst/>
            <a:cxnLst/>
            <a:rect l="0" t="0" r="1076325" b="333375"/>
            <a:pathLst>
              <a:path w="1076325" h="333375">
                <a:moveTo>
                  <a:pt x="0" y="0"/>
                </a:moveTo>
                <a:lnTo>
                  <a:pt x="538162" y="0"/>
                </a:lnTo>
                <a:lnTo>
                  <a:pt x="538162" y="333375"/>
                </a:lnTo>
                <a:lnTo>
                  <a:pt x="1076325" y="333375"/>
                </a:lnTo>
              </a:path>
            </a:pathLst>
          </a:custGeom>
          <a:noFill/>
          <a:ln w="6350" cap="flat" cmpd="sng" algn="ctr">
            <a:solidFill>
              <a:schemeClr val="accent1"/>
            </a:solidFill>
            <a:prstDash val="solid"/>
            <a:headEnd type="none"/>
            <a:tailEnd type="triangle" w="med" len="med"/>
          </a:ln>
          <a:effectLst/>
        </p:spPr>
        <p:txBody>
          <a:bodyPr vert="horz" wrap="square" lIns="45720" tIns="45720" rIns="45720" bIns="45720" numCol="1" spcCol="215900" anchor="ctr"/>
          <a:lstStyle/>
          <a:p>
            <a:pPr>
              <a:defRPr>
                <a:latin typeface="Candara" pitchFamily="2" charset="0"/>
                <a:ea typeface="Candara" pitchFamily="2" charset="0"/>
                <a:cs typeface="Candara" pitchFamily="2" charset="0"/>
              </a:defRPr>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sp>
        <p:nvSpPr>
          <p:cNvPr id="3" name="Title 1"/>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ABLAABRBQAAEAAAACYAAAAIAAAAAYAAAAAAAAA="/>
              </a:ext>
            </a:extLst>
          </p:cNvSpPr>
          <p:nvPr>
            <p:ph type="title"/>
          </p:nvPr>
        </p:nvSpPr>
        <p:spPr>
          <a:xfrm>
            <a:off x="431800" y="431800"/>
            <a:ext cx="11760200" cy="432435"/>
          </a:xfrm>
        </p:spPr>
        <p:txBody>
          <a:bodyPr/>
          <a:lstStyle>
            <a:lvl1pPr>
              <a:defRPr sz="2800" spc="-6"/>
            </a:lvl1pPr>
          </a:lstStyle>
          <a:p>
            <a:r>
              <a:rPr dirty="0"/>
              <a:t>Q1. What percentage of customers generally hold &gt;1 rentals at a time</a:t>
            </a:r>
            <a:r>
              <a:rPr dirty="0" smtClean="0"/>
              <a:t>?</a:t>
            </a:r>
            <a:r>
              <a:rPr lang="en-US" dirty="0" smtClean="0"/>
              <a:t> </a:t>
            </a:r>
            <a:r>
              <a:rPr lang="en-US" sz="2000" dirty="0" smtClean="0"/>
              <a:t>(Cont’d…)</a:t>
            </a:r>
            <a:endParaRPr dirty="0"/>
          </a:p>
        </p:txBody>
      </p:sp>
      <p:sp>
        <p:nvSpPr>
          <p:cNvPr id="4" name="Content Placeholder 2"/>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PNIAABRJwAAEAAAACYAAAAIAAAAAQAAAAAAAAA="/>
              </a:ext>
            </a:extLst>
          </p:cNvSpPr>
          <p:nvPr>
            <p:ph type="body" idx="1"/>
          </p:nvPr>
        </p:nvSpPr>
        <p:spPr>
          <a:xfrm>
            <a:off x="431800" y="1038225"/>
            <a:ext cx="11426825" cy="5353050"/>
          </a:xfrm>
        </p:spPr>
        <p:txBody>
          <a:bodyPr/>
          <a:lstStyle/>
          <a:p>
            <a:pPr marL="282575" indent="-282575" defTabSz="905510">
              <a:spcBef>
                <a:spcPts val="900"/>
              </a:spcBef>
              <a:tabLst/>
              <a:defRPr sz="1700"/>
            </a:pPr>
            <a:r>
              <a:t>Customer profiling based on average days between rentals and average rental period</a:t>
            </a:r>
          </a:p>
          <a:p>
            <a:pPr marL="282575" indent="-282575" defTabSz="905510">
              <a:spcBef>
                <a:spcPts val="900"/>
              </a:spcBef>
              <a:tabLst/>
              <a:defRPr sz="1700"/>
            </a:pPr>
            <a:endParaRPr/>
          </a:p>
          <a:p>
            <a:pPr marL="282575" indent="-282575" defTabSz="905510">
              <a:spcBef>
                <a:spcPts val="900"/>
              </a:spcBef>
              <a:tabLst/>
              <a:defRPr sz="1700"/>
            </a:pPr>
            <a:endParaRPr/>
          </a:p>
          <a:p>
            <a:pPr marL="282575" indent="-282575" defTabSz="905510">
              <a:spcBef>
                <a:spcPts val="900"/>
              </a:spcBef>
              <a:tabLst/>
              <a:defRPr sz="1700"/>
            </a:pPr>
            <a:endParaRPr/>
          </a:p>
          <a:p>
            <a:pPr marL="282575" indent="-282575" defTabSz="905510">
              <a:spcBef>
                <a:spcPts val="900"/>
              </a:spcBef>
              <a:tabLst/>
              <a:defRPr sz="1700"/>
            </a:pPr>
            <a:endParaRPr/>
          </a:p>
          <a:p>
            <a:pPr marL="282575" indent="-282575" defTabSz="905510">
              <a:spcBef>
                <a:spcPts val="900"/>
              </a:spcBef>
              <a:tabLst/>
              <a:defRPr sz="1700"/>
            </a:pPr>
            <a:endParaRPr/>
          </a:p>
          <a:p>
            <a:pPr marL="282575" indent="-282575" defTabSz="905510">
              <a:spcBef>
                <a:spcPts val="900"/>
              </a:spcBef>
              <a:tabLst/>
              <a:defRPr sz="1700"/>
            </a:pPr>
            <a:endParaRPr/>
          </a:p>
          <a:p>
            <a:pPr marL="282575" indent="-282575" defTabSz="905510">
              <a:spcBef>
                <a:spcPts val="900"/>
              </a:spcBef>
              <a:tabLst/>
              <a:defRPr sz="1700"/>
            </a:pPr>
            <a:endParaRPr/>
          </a:p>
          <a:p>
            <a:pPr marL="282575" indent="-282575" defTabSz="905510">
              <a:spcBef>
                <a:spcPts val="900"/>
              </a:spcBef>
              <a:tabLst/>
              <a:defRPr sz="1700"/>
            </a:pPr>
            <a:endParaRPr/>
          </a:p>
          <a:p>
            <a:pPr marL="282575" indent="-282575" defTabSz="905510">
              <a:spcBef>
                <a:spcPts val="900"/>
              </a:spcBef>
              <a:tabLst/>
              <a:defRPr sz="1700"/>
            </a:pPr>
            <a:endParaRPr/>
          </a:p>
          <a:p>
            <a:pPr marL="282575" indent="-282575" defTabSz="905510">
              <a:spcBef>
                <a:spcPts val="900"/>
              </a:spcBef>
              <a:tabLst/>
              <a:defRPr sz="1700"/>
            </a:pPr>
            <a:endParaRPr/>
          </a:p>
          <a:p>
            <a:pPr marL="282575" indent="-282575" defTabSz="905510">
              <a:spcBef>
                <a:spcPts val="900"/>
              </a:spcBef>
              <a:tabLst/>
              <a:defRPr sz="1700"/>
            </a:pPr>
            <a:endParaRPr/>
          </a:p>
          <a:p>
            <a:pPr marL="282575" indent="-282575" defTabSz="905510">
              <a:spcBef>
                <a:spcPts val="900"/>
              </a:spcBef>
              <a:tabLst/>
              <a:defRPr sz="1300"/>
            </a:pPr>
            <a:endParaRPr lang="en-us"/>
          </a:p>
          <a:p>
            <a:pPr marL="0" indent="0" defTabSz="905510">
              <a:spcBef>
                <a:spcPts val="900"/>
              </a:spcBef>
              <a:buNone/>
              <a:tabLst/>
              <a:defRPr sz="1300"/>
            </a:pPr>
            <a:r>
              <a:rPr lang="en-us" u="sng"/>
              <a:t>Note:</a:t>
            </a:r>
          </a:p>
          <a:p>
            <a:pPr marL="282575" indent="-282575" defTabSz="905510">
              <a:spcBef>
                <a:spcPts val="900"/>
              </a:spcBef>
              <a:tabLst/>
              <a:defRPr sz="1300"/>
            </a:pPr>
            <a:r>
              <a:t>‘Multi rental’ customer </a:t>
            </a:r>
            <a:r>
              <a:rPr>
                <a:latin typeface="Wingdings" charset="2"/>
                <a:ea typeface="Wingdings" charset="2"/>
                <a:cs typeface="Wingdings" charset="2"/>
              </a:rPr>
              <a:t> </a:t>
            </a:r>
            <a:r>
              <a:t>Customers who generally rent a second title before renting the first one</a:t>
            </a:r>
          </a:p>
          <a:p>
            <a:pPr marL="282575" indent="-282575" defTabSz="905510">
              <a:spcBef>
                <a:spcPts val="900"/>
              </a:spcBef>
              <a:tabLst/>
              <a:defRPr sz="1300"/>
            </a:pPr>
            <a:r>
              <a:t>‘Non-Multi rental’ customer </a:t>
            </a:r>
            <a:r>
              <a:rPr>
                <a:latin typeface="Wingdings" charset="2"/>
                <a:ea typeface="Wingdings" charset="2"/>
                <a:cs typeface="Wingdings" charset="2"/>
              </a:rPr>
              <a:t> </a:t>
            </a:r>
            <a:r>
              <a:t>Customers who generally rent one title at a time and return the same before the next rental</a:t>
            </a:r>
          </a:p>
        </p:txBody>
      </p:sp>
      <p:sp>
        <p:nvSpPr>
          <p:cNvPr id="5" name="Slide Number Placeholder 4"/>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A3BBB8F-C1D7-6E4D-9983-3718F5CD6F62}" type="slidenum">
              <a:t>8</a:t>
            </a:fld>
            <a:endParaRPr/>
          </a:p>
        </p:txBody>
      </p:sp>
      <p:pic>
        <p:nvPicPr>
          <p:cNvPr id="6" name="Picture 7" descr="Picture 7"/>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gVMsL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gCUAAJIKAAAVNgAAKhgAABAAAAAmAAAACAAAAP//////////"/>
              </a:ext>
            </a:extLst>
          </p:cNvPicPr>
          <p:nvPr/>
        </p:nvPicPr>
        <p:blipFill>
          <a:blip r:embed="rId2"/>
          <a:stretch>
            <a:fillRect/>
          </a:stretch>
        </p:blipFill>
        <p:spPr>
          <a:xfrm>
            <a:off x="6096000" y="1718310"/>
            <a:ext cx="2695575" cy="2209800"/>
          </a:xfrm>
          <a:prstGeom prst="rect">
            <a:avLst/>
          </a:prstGeom>
          <a:noFill/>
          <a:ln>
            <a:noFill/>
          </a:ln>
          <a:effectLst/>
        </p:spPr>
      </p:pic>
      <p:pic>
        <p:nvPicPr>
          <p:cNvPr id="7" name="Picture 9" descr="Picture 9"/>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djkAAKoPAABYSAAAbhMAABAAAAAmAAAACAAAAP//////////"/>
              </a:ext>
            </a:extLst>
          </p:cNvPicPr>
          <p:nvPr/>
        </p:nvPicPr>
        <p:blipFill>
          <a:blip r:embed="rId3"/>
          <a:stretch>
            <a:fillRect/>
          </a:stretch>
        </p:blipFill>
        <p:spPr>
          <a:xfrm>
            <a:off x="9340850" y="2546350"/>
            <a:ext cx="2419350" cy="612140"/>
          </a:xfrm>
          <a:prstGeom prst="rect">
            <a:avLst/>
          </a:prstGeom>
          <a:noFill/>
          <a:ln>
            <a:noFill/>
          </a:ln>
          <a:effectLst/>
        </p:spPr>
      </p:pic>
      <p:sp>
        <p:nvSpPr>
          <p:cNvPr id="8" name="TextBox 12"/>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H9/fwBTU1MDzMzMAMDA/wB/f38AAAAAAAAAAAAAAAAAAAAAAAAAAAAhAAAAGAAAABQAAACoAgAABAoAAKojAAD2FgAAECAAACYAAAAIAAAA//////////8="/>
              </a:ext>
            </a:extLst>
          </p:cNvSpPr>
          <p:nvPr/>
        </p:nvSpPr>
        <p:spPr>
          <a:xfrm>
            <a:off x="431800" y="1628140"/>
            <a:ext cx="5365750" cy="2104390"/>
          </a:xfrm>
          <a:prstGeom prst="rect">
            <a:avLst/>
          </a:prstGeom>
          <a:solidFill>
            <a:schemeClr val="accent1"/>
          </a:solidFill>
          <a:ln w="19050" cap="flat" cmpd="sng" algn="ctr">
            <a:solidFill>
              <a:srgbClr val="FFFFFF"/>
            </a:solidFill>
            <a:prstDash val="solid"/>
            <a:headEnd type="none"/>
            <a:tailEnd type="none"/>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t>Observations:</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There are 599 customers in the SAKILA database</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~69% of them in general hold multiple rentals at a time</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A greater percentage of customers generally look to hold multiple rentals at a time, at ~69% (412 out of 599)</a:t>
            </a:r>
          </a:p>
        </p:txBody>
      </p:sp>
      <p:sp>
        <p:nvSpPr>
          <p:cNvPr id="9" name="Rectangle 13"/>
          <p:cNvSpPr>
            <a:extLst>
              <a:ext uri="smNativeData">
                <pr:smNativeData xmlns="" xmlns:p14="http://schemas.microsoft.com/office/powerpoint/2010/main" xmlns:pr="smNativeData" val="SMDATA_13_GvWSXxMAAAAlAAAAZAAAAE0AAAAASAAAAEgAAABIAAAASAAAAAAAAAAAAAAAAAAAAAEAAABQAAAAAAAAAAAA4D8AAAAAAADgPwAAAAAAAOA/AAAAAAAA4D8AAAAAAADgPwAAAAAAAOA/AAAAAAAA4D8AAAAAAADgPwAAAAAAAOA/AAAAAAAA4D8CAAAAjAAAAAEAAAAAAAAA3fPF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d88UA8vLyAQAAAAAAAAAAAAAAAAAAAAAAAAAAAAAAAAAAAAAAAAAAAAAAAH9/fwBTU1MDzMzMAMDA/wB/f38AAAAAAAAAAAAAAAAAAAAAAAAAAAAhAAAAGAAAABQAAACoAgAAChgAAKojAAB7HwAAECAAACYAAAAIAAAA//////////8="/>
              </a:ext>
            </a:extLst>
          </p:cNvSpPr>
          <p:nvPr/>
        </p:nvSpPr>
        <p:spPr>
          <a:xfrm>
            <a:off x="431800" y="3907790"/>
            <a:ext cx="5365750" cy="1209675"/>
          </a:xfrm>
          <a:prstGeom prst="rect">
            <a:avLst/>
          </a:prstGeom>
          <a:solidFill>
            <a:srgbClr val="DDF3C5"/>
          </a:solidFill>
          <a:ln>
            <a:noFill/>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t>Business suggestion:</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The ‘Non-Multi rentals’ customers can be potentially be reached with some offers to rent multiple films to increase rental frequency </a:t>
            </a:r>
          </a:p>
        </p:txBody>
      </p:sp>
      <p:pic>
        <p:nvPicPr>
          <p:cNvPr id="10" name="Picture 14" descr="Picture 14"/>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Dn8iT1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gCUAAN8ZAABYSAAAcx8AABAAAAAmAAAACAAAAP//////////"/>
              </a:ext>
            </a:extLst>
          </p:cNvPicPr>
          <p:nvPr/>
        </p:nvPicPr>
        <p:blipFill>
          <a:blip r:embed="rId4"/>
          <a:stretch>
            <a:fillRect/>
          </a:stretch>
        </p:blipFill>
        <p:spPr>
          <a:xfrm>
            <a:off x="6096000" y="4205605"/>
            <a:ext cx="5664200" cy="906780"/>
          </a:xfrm>
          <a:prstGeom prst="rect">
            <a:avLst/>
          </a:prstGeom>
          <a:noFill/>
          <a:ln>
            <a:noFill/>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p:cNvSpPr>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charset="0"/>
                <a:cs typeface="Helvetica" charset="0"/>
              </a:defRPr>
            </a:lvl1pPr>
          </a:lstStyle>
          <a:p>
            <a:r>
              <a:t>Window Functions in MySQL with Python Integration – Team 7</a:t>
            </a:r>
          </a:p>
        </p:txBody>
      </p:sp>
      <p:pic>
        <p:nvPicPr>
          <p:cNvPr id="3" name="Picture 6" descr="Picture 6"/>
          <p:cNvPicPr>
            <a:picLocks noChangeAspect="1"/>
            <a:extLst>
              <a:ext uri="smNativeData">
                <pr:smNativeData xmlns="" xmlns:p14="http://schemas.microsoft.com/office/powerpoint/2010/main"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BwFdAq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2yQAAK8HAADNQQAAzyMAABAAAAAmAAAACAAAAP//////////"/>
              </a:ext>
            </a:extLst>
          </p:cNvPicPr>
          <p:nvPr/>
        </p:nvPicPr>
        <p:blipFill>
          <a:blip r:embed="rId2"/>
          <a:stretch>
            <a:fillRect/>
          </a:stretch>
        </p:blipFill>
        <p:spPr>
          <a:xfrm>
            <a:off x="5991225" y="1249045"/>
            <a:ext cx="4705350" cy="4572000"/>
          </a:xfrm>
          <a:prstGeom prst="rect">
            <a:avLst/>
          </a:prstGeom>
          <a:noFill/>
          <a:ln>
            <a:noFill/>
          </a:ln>
          <a:effectLst/>
        </p:spPr>
      </p:pic>
      <p:sp>
        <p:nvSpPr>
          <p:cNvPr id="4" name="Title 1"/>
          <p:cNvSpPr>
            <a:spLocks noGrp="1" noChangeArrowheads="1"/>
            <a:extLst>
              <a:ext uri="smNativeData">
                <pr:smNativeData xmlns="" xmlns:p14="http://schemas.microsoft.com/office/powerpoint/2010/main"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LZJAABRBQAAEAAAACYAAAAIAAAAAYAAAAAAAAA="/>
              </a:ext>
            </a:extLst>
          </p:cNvSpPr>
          <p:nvPr>
            <p:ph type="title"/>
          </p:nvPr>
        </p:nvSpPr>
        <p:spPr>
          <a:xfrm>
            <a:off x="431800" y="431800"/>
            <a:ext cx="11550650" cy="432435"/>
          </a:xfrm>
        </p:spPr>
        <p:txBody>
          <a:bodyPr/>
          <a:lstStyle>
            <a:lvl1pPr>
              <a:defRPr sz="2800" spc="-6"/>
            </a:lvl1pPr>
          </a:lstStyle>
          <a:p>
            <a:r>
              <a:t>Q2. What are the top earning film genres for stocking accordingly?</a:t>
            </a:r>
          </a:p>
        </p:txBody>
      </p:sp>
      <p:sp>
        <p:nvSpPr>
          <p:cNvPr id="5" name="Content Placeholder 2"/>
          <p:cNvSpPr>
            <a:spLocks noGrp="1" noChangeArrowheads="1"/>
            <a:extLst>
              <a:ext uri="smNativeData">
                <pr:smNativeData xmlns="" xmlns:p14="http://schemas.microsoft.com/office/powerpoint/2010/main"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F4aAAAWJgAAEAAAACYAAAAIAAAAAQAAAAAAAAA="/>
              </a:ext>
            </a:extLst>
          </p:cNvSpPr>
          <p:nvPr>
            <p:ph type="body" idx="1"/>
          </p:nvPr>
        </p:nvSpPr>
        <p:spPr>
          <a:xfrm>
            <a:off x="431800" y="1038225"/>
            <a:ext cx="3854450" cy="5153025"/>
          </a:xfrm>
        </p:spPr>
        <p:txBody>
          <a:bodyPr/>
          <a:lstStyle/>
          <a:p>
            <a:r>
              <a:t>Bucket film genres into 4 levels of rental earnings from the data</a:t>
            </a:r>
          </a:p>
          <a:p>
            <a:endParaRPr/>
          </a:p>
          <a:p>
            <a:pPr>
              <a:defRPr b="1"/>
            </a:pPr>
            <a:r>
              <a:t>Querying Steps:</a:t>
            </a:r>
          </a:p>
          <a:p>
            <a:pPr>
              <a:defRPr b="1"/>
            </a:pPr>
            <a:endParaRPr/>
          </a:p>
          <a:p>
            <a:pPr marL="600075" lvl="1" indent="-342900">
              <a:spcBef>
                <a:spcPts val="500"/>
              </a:spcBef>
              <a:buFontTx/>
              <a:buAutoNum type="arabicPeriod"/>
              <a:defRPr sz="1600"/>
            </a:pPr>
            <a:r>
              <a:t>Build a master table by joining tables film, film_category, film, rental, inventory and payment</a:t>
            </a:r>
          </a:p>
          <a:p>
            <a:pPr marL="600075" lvl="1" indent="-342900">
              <a:spcBef>
                <a:spcPts val="500"/>
              </a:spcBef>
              <a:buFontTx/>
              <a:buAutoNum type="arabicPeriod"/>
              <a:defRPr sz="1600"/>
            </a:pPr>
            <a:endParaRPr/>
          </a:p>
          <a:p>
            <a:pPr marL="600075" lvl="1" indent="-342900">
              <a:spcBef>
                <a:spcPts val="500"/>
              </a:spcBef>
              <a:buFontTx/>
              <a:buAutoNum type="arabicPeriod" startAt="2"/>
              <a:defRPr sz="1600"/>
            </a:pPr>
            <a:r>
              <a:t>Calculate total earnings and count of films per genre</a:t>
            </a:r>
          </a:p>
          <a:p>
            <a:pPr marL="600075" lvl="1" indent="-342900">
              <a:spcBef>
                <a:spcPts val="500"/>
              </a:spcBef>
              <a:buFontTx/>
              <a:buAutoNum type="arabicPeriod" startAt="2"/>
              <a:defRPr sz="1600"/>
            </a:pPr>
            <a:endParaRPr/>
          </a:p>
          <a:p>
            <a:pPr marL="600075" lvl="1" indent="-342900">
              <a:spcBef>
                <a:spcPts val="500"/>
              </a:spcBef>
              <a:buFontTx/>
              <a:buAutoNum type="arabicPeriod" startAt="3"/>
              <a:defRPr sz="1600"/>
            </a:pPr>
            <a:r>
              <a:t> Classify film genre in 4 quartiles based on the earnings using the NTILE() function</a:t>
            </a:r>
          </a:p>
        </p:txBody>
      </p:sp>
      <p:sp>
        <p:nvSpPr>
          <p:cNvPr id="6" name="Slide Number Placeholder 4"/>
          <p:cNvSpPr>
            <a:spLocks noGrp="1" noChangeArrowheads="1"/>
            <a:extLst>
              <a:ext uri="smNativeData">
                <pr:smNativeData xmlns="" xmlns:p14="http://schemas.microsoft.com/office/powerpoint/2010/main"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fld id="{3A3BA511-5FD7-6E53-9983-A906EBCD6FFC}" type="slidenum">
              <a:t>9</a:t>
            </a:fld>
            <a:endParaRPr/>
          </a:p>
        </p:txBody>
      </p:sp>
      <p:sp>
        <p:nvSpPr>
          <p:cNvPr id="7" name="Rectangle 5"/>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DbJAAATgwAAFhIAAD0GgAAEAAAACYAAAAIAAAA//////////8="/>
              </a:ext>
            </a:extLst>
          </p:cNvSpPr>
          <p:nvPr/>
        </p:nvSpPr>
        <p:spPr>
          <a:xfrm>
            <a:off x="5991225" y="2000250"/>
            <a:ext cx="5768975" cy="2381250"/>
          </a:xfrm>
          <a:prstGeom prst="rect">
            <a:avLst/>
          </a:prstGeom>
          <a:noFill/>
          <a:ln w="1270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endParaRPr/>
          </a:p>
        </p:txBody>
      </p:sp>
      <p:sp>
        <p:nvSpPr>
          <p:cNvPr id="8" name="Rectangle 12"/>
          <p:cNvSpPr>
            <a:extLst>
              <a:ext uri="smNativeData">
                <pr:smNativeData xmlns="" xmlns:p14="http://schemas.microsoft.com/office/powerpoint/2010/main" xmlns:pr="smNativeData" val="SMDATA_13_GvWSXxMAAAAlAAAAZA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DbJAAA7B8AAFhIAACDIQAAEAAAACYAAAAIAAAA//////////8="/>
              </a:ext>
            </a:extLst>
          </p:cNvSpPr>
          <p:nvPr/>
        </p:nvSpPr>
        <p:spPr>
          <a:xfrm>
            <a:off x="5991225" y="5189220"/>
            <a:ext cx="5768975" cy="258445"/>
          </a:xfrm>
          <a:prstGeom prst="rect">
            <a:avLst/>
          </a:prstGeom>
          <a:noFill/>
          <a:ln w="1270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endParaRPr/>
          </a:p>
        </p:txBody>
      </p:sp>
      <p:sp>
        <p:nvSpPr>
          <p:cNvPr id="9" name="Elbow Connector 14"/>
          <p:cNvSpPr>
            <a:extLst>
              <a:ext uri="smNativeData">
                <pr:smNativeData xmlns="" xmlns:p14="http://schemas.microsoft.com/office/powerpoint/2010/main" xmlns:pr="smNativeData" val="SMDATA_13_GvWSXxMAAAAlAAAACwAAAA0AAAAASAAAAEgAAABIAAAASAAAAAAAAAABAAAAAg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C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ANGgAAoRMAANskAAAYFQAAEAAAACYAAAAIAAAA//////////8="/>
              </a:ext>
            </a:extLst>
          </p:cNvSpPr>
          <p:nvPr/>
        </p:nvSpPr>
        <p:spPr>
          <a:xfrm rot="10800000" flipV="1">
            <a:off x="4234815" y="3190875"/>
            <a:ext cx="1756410" cy="238125"/>
          </a:xfrm>
          <a:custGeom>
            <a:avLst/>
            <a:gdLst/>
            <a:ahLst/>
            <a:cxnLst/>
            <a:rect l="0" t="0" r="1756410" b="238125"/>
            <a:pathLst>
              <a:path w="1756410" h="238125">
                <a:moveTo>
                  <a:pt x="0" y="0"/>
                </a:moveTo>
                <a:lnTo>
                  <a:pt x="878205" y="0"/>
                </a:lnTo>
                <a:lnTo>
                  <a:pt x="878205" y="238125"/>
                </a:lnTo>
                <a:lnTo>
                  <a:pt x="1756410" y="238125"/>
                </a:lnTo>
              </a:path>
            </a:pathLst>
          </a:custGeom>
          <a:noFill/>
          <a:ln w="6350" cap="flat" cmpd="sng" algn="ctr">
            <a:solidFill>
              <a:schemeClr val="accent1"/>
            </a:solidFill>
            <a:prstDash val="solid"/>
            <a:headEnd type="none"/>
            <a:tailEnd type="triangle" w="med" len="med"/>
          </a:ln>
          <a:effectLst/>
        </p:spPr>
        <p:txBody>
          <a:bodyPr rot="10800000" vert="horz" wrap="square" lIns="45720" tIns="45720" rIns="45720" bIns="45720" numCol="1" spcCol="215900" anchor="ctr"/>
          <a:lstStyle/>
          <a:p>
            <a:pPr>
              <a:defRPr>
                <a:latin typeface="Candara" pitchFamily="2" charset="0"/>
                <a:ea typeface="Candara" pitchFamily="2" charset="0"/>
                <a:cs typeface="Candara" pitchFamily="2" charset="0"/>
              </a:defRPr>
            </a:pPr>
            <a:endParaRPr/>
          </a:p>
        </p:txBody>
      </p:sp>
      <p:sp>
        <p:nvSpPr>
          <p:cNvPr id="10" name="Elbow Connector 16"/>
          <p:cNvSpPr>
            <a:extLst>
              <a:ext uri="smNativeData">
                <pr:smNativeData xmlns="" xmlns:p14="http://schemas.microsoft.com/office/powerpoint/2010/main" xmlns:pr="smNativeData" val="SMDATA_13_GvWSXxMAAAAlAAAACw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C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BAaLAQ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BeGgAAKh0AANskAAC3IAAAEAAAACYAAAAIAAAA//////////8="/>
              </a:ext>
            </a:extLst>
          </p:cNvSpPr>
          <p:nvPr/>
        </p:nvSpPr>
        <p:spPr>
          <a:xfrm rot="10800000">
            <a:off x="4286250" y="4740910"/>
            <a:ext cx="1704975" cy="577215"/>
          </a:xfrm>
          <a:custGeom>
            <a:avLst/>
            <a:gdLst/>
            <a:ahLst/>
            <a:cxnLst/>
            <a:rect l="0" t="0" r="1704975" b="577215"/>
            <a:pathLst>
              <a:path w="1704975" h="577215">
                <a:moveTo>
                  <a:pt x="0" y="0"/>
                </a:moveTo>
                <a:lnTo>
                  <a:pt x="852487" y="0"/>
                </a:lnTo>
                <a:lnTo>
                  <a:pt x="852487" y="577215"/>
                </a:lnTo>
                <a:lnTo>
                  <a:pt x="1704975" y="577215"/>
                </a:lnTo>
              </a:path>
            </a:pathLst>
          </a:custGeom>
          <a:noFill/>
          <a:ln w="6350" cap="flat" cmpd="sng" algn="ctr">
            <a:solidFill>
              <a:schemeClr val="accent1"/>
            </a:solidFill>
            <a:prstDash val="solid"/>
            <a:headEnd type="none"/>
            <a:tailEnd type="triangle" w="med" len="med"/>
          </a:ln>
          <a:effectLst/>
        </p:spPr>
        <p:txBody>
          <a:bodyPr vert="horz" wrap="square" lIns="45720" tIns="45720" rIns="45720" bIns="45720" numCol="1" spcCol="215900" anchor="ctr"/>
          <a:lstStyle/>
          <a:p>
            <a:pPr>
              <a:defRPr>
                <a:latin typeface="Candara" pitchFamily="2" charset="0"/>
                <a:ea typeface="Candara" pitchFamily="2" charset="0"/>
                <a:cs typeface="Candara" pitchFamily="2" charset="0"/>
              </a:defRPr>
            </a:pP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000000"/>
      </a:dk1>
      <a:lt1>
        <a:srgbClr val="F2F2F2"/>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fontScheme name="Presentation">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a:noFill/>
        </a:ln>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2F2F2"/>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2F2F2"/>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fontScheme name="Presentation">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a:noFill/>
        </a:ln>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22</TotalTime>
  <Words>2057</Words>
  <Application>Microsoft Office PowerPoint</Application>
  <PresentationFormat>Widescreen</PresentationFormat>
  <Paragraphs>231</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Candara</vt:lpstr>
      <vt:lpstr>Corbel</vt:lpstr>
      <vt:lpstr>Courier New</vt:lpstr>
      <vt:lpstr>Helvetica</vt:lpstr>
      <vt:lpstr>Wingdings</vt:lpstr>
      <vt:lpstr>Presentation</vt:lpstr>
      <vt:lpstr>Window Functions in MySQL with Python Integration</vt:lpstr>
      <vt:lpstr>AGENDA</vt:lpstr>
      <vt:lpstr>Overview of Window Functions</vt:lpstr>
      <vt:lpstr>Database Considered For Case Study</vt:lpstr>
      <vt:lpstr>Case Study</vt:lpstr>
      <vt:lpstr>Case Study Overview</vt:lpstr>
      <vt:lpstr>Q1. What percentage of customers generally hold &gt;1 rentals at a time?</vt:lpstr>
      <vt:lpstr>Q1. What percentage of customers generally hold &gt;1 rentals at a time? (Cont’d…)</vt:lpstr>
      <vt:lpstr>Q2. What are the top earning film genres for stocking accordingly?</vt:lpstr>
      <vt:lpstr>Q2. What are the top earning film genres for stocking accordingly? (Cont’d…)</vt:lpstr>
      <vt:lpstr>Q3. What is the genre of the last movie rented in a day? </vt:lpstr>
      <vt:lpstr>Q3. What is the genre of the last movie rented in a day? (Cont’d…) </vt:lpstr>
      <vt:lpstr>Q4. What is the last/ latest payment of customer from the given data? </vt:lpstr>
      <vt:lpstr>Q4. What is the last/ latest payment of customer from the given data? (Cont’d…) </vt:lpstr>
      <vt:lpstr>MySQL – Python Integration</vt:lpstr>
      <vt:lpstr>Python and SQL Connectivity</vt:lpstr>
      <vt:lpstr>A Multiple Join Query - Sample  2</vt:lpstr>
      <vt:lpstr>A Multiple Join Query - Sample  3 &amp; 4</vt:lpstr>
      <vt:lpstr>Another Query - Sample 5</vt:lpstr>
      <vt:lpstr>Another Query - Sample 6</vt:lpstr>
      <vt:lpstr>Another Query - Sample 7 &amp; 8</vt:lpstr>
      <vt:lpstr>Another Query - Sample 11</vt:lpstr>
      <vt:lpstr>Learnings &amp; 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 Functions in MySQL with Python Integration</dc:title>
  <dc:subject/>
  <dc:creator/>
  <cp:keywords/>
  <dc:description/>
  <cp:lastModifiedBy>Praveen Manohar G</cp:lastModifiedBy>
  <cp:revision>12</cp:revision>
  <dcterms:created xsi:type="dcterms:W3CDTF">2020-10-23T16:41:31Z</dcterms:created>
  <dcterms:modified xsi:type="dcterms:W3CDTF">2020-10-23T15:53:55Z</dcterms:modified>
</cp:coreProperties>
</file>